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9" r:id="rId1"/>
  </p:sldMasterIdLst>
  <p:notesMasterIdLst>
    <p:notesMasterId r:id="rId3"/>
  </p:notesMasterIdLst>
  <p:handoutMasterIdLst>
    <p:handoutMasterId r:id="rId4"/>
  </p:handoutMasterIdLst>
  <p:sldIdLst>
    <p:sldId id="256" r:id="rId2"/>
  </p:sldIdLst>
  <p:sldSz cx="28346400" cy="43891200"/>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64594" algn="l" rtl="0" fontAlgn="base">
      <a:spcBef>
        <a:spcPct val="0"/>
      </a:spcBef>
      <a:spcAft>
        <a:spcPct val="0"/>
      </a:spcAft>
      <a:defRPr kern="1200">
        <a:solidFill>
          <a:schemeClr val="tx1"/>
        </a:solidFill>
        <a:latin typeface="Arial" charset="0"/>
        <a:ea typeface="+mn-ea"/>
        <a:cs typeface="+mn-cs"/>
      </a:defRPr>
    </a:lvl2pPr>
    <a:lvl3pPr marL="929189" algn="l" rtl="0" fontAlgn="base">
      <a:spcBef>
        <a:spcPct val="0"/>
      </a:spcBef>
      <a:spcAft>
        <a:spcPct val="0"/>
      </a:spcAft>
      <a:defRPr kern="1200">
        <a:solidFill>
          <a:schemeClr val="tx1"/>
        </a:solidFill>
        <a:latin typeface="Arial" charset="0"/>
        <a:ea typeface="+mn-ea"/>
        <a:cs typeface="+mn-cs"/>
      </a:defRPr>
    </a:lvl3pPr>
    <a:lvl4pPr marL="1393783" algn="l" rtl="0" fontAlgn="base">
      <a:spcBef>
        <a:spcPct val="0"/>
      </a:spcBef>
      <a:spcAft>
        <a:spcPct val="0"/>
      </a:spcAft>
      <a:defRPr kern="1200">
        <a:solidFill>
          <a:schemeClr val="tx1"/>
        </a:solidFill>
        <a:latin typeface="Arial" charset="0"/>
        <a:ea typeface="+mn-ea"/>
        <a:cs typeface="+mn-cs"/>
      </a:defRPr>
    </a:lvl4pPr>
    <a:lvl5pPr marL="1858377" algn="l" rtl="0" fontAlgn="base">
      <a:spcBef>
        <a:spcPct val="0"/>
      </a:spcBef>
      <a:spcAft>
        <a:spcPct val="0"/>
      </a:spcAft>
      <a:defRPr kern="1200">
        <a:solidFill>
          <a:schemeClr val="tx1"/>
        </a:solidFill>
        <a:latin typeface="Arial" charset="0"/>
        <a:ea typeface="+mn-ea"/>
        <a:cs typeface="+mn-cs"/>
      </a:defRPr>
    </a:lvl5pPr>
    <a:lvl6pPr marL="2322971" algn="l" defTabSz="929189" rtl="0" eaLnBrk="1" latinLnBrk="0" hangingPunct="1">
      <a:defRPr kern="1200">
        <a:solidFill>
          <a:schemeClr val="tx1"/>
        </a:solidFill>
        <a:latin typeface="Arial" charset="0"/>
        <a:ea typeface="+mn-ea"/>
        <a:cs typeface="+mn-cs"/>
      </a:defRPr>
    </a:lvl6pPr>
    <a:lvl7pPr marL="2787566" algn="l" defTabSz="929189" rtl="0" eaLnBrk="1" latinLnBrk="0" hangingPunct="1">
      <a:defRPr kern="1200">
        <a:solidFill>
          <a:schemeClr val="tx1"/>
        </a:solidFill>
        <a:latin typeface="Arial" charset="0"/>
        <a:ea typeface="+mn-ea"/>
        <a:cs typeface="+mn-cs"/>
      </a:defRPr>
    </a:lvl7pPr>
    <a:lvl8pPr marL="3252161" algn="l" defTabSz="929189" rtl="0" eaLnBrk="1" latinLnBrk="0" hangingPunct="1">
      <a:defRPr kern="1200">
        <a:solidFill>
          <a:schemeClr val="tx1"/>
        </a:solidFill>
        <a:latin typeface="Arial" charset="0"/>
        <a:ea typeface="+mn-ea"/>
        <a:cs typeface="+mn-cs"/>
      </a:defRPr>
    </a:lvl8pPr>
    <a:lvl9pPr marL="3716755" algn="l" defTabSz="929189"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13824">
          <p15:clr>
            <a:srgbClr val="A4A3A4"/>
          </p15:clr>
        </p15:guide>
        <p15:guide id="2" pos="892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00"/>
    <a:srgbClr val="000099"/>
    <a:srgbClr val="FFFFCC"/>
    <a:srgbClr val="D9DFBD"/>
    <a:srgbClr val="C5CE98"/>
    <a:srgbClr val="003300"/>
    <a:srgbClr val="0000CC"/>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5137" autoAdjust="0"/>
    <p:restoredTop sz="96238" autoAdjust="0"/>
  </p:normalViewPr>
  <p:slideViewPr>
    <p:cSldViewPr>
      <p:cViewPr>
        <p:scale>
          <a:sx n="33" d="100"/>
          <a:sy n="33" d="100"/>
        </p:scale>
        <p:origin x="2550" y="-666"/>
      </p:cViewPr>
      <p:guideLst>
        <p:guide orient="horz" pos="13824"/>
        <p:guide pos="89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5" d="100"/>
          <a:sy n="85" d="100"/>
        </p:scale>
        <p:origin x="-383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D210A95-C515-4B65-BC13-EE7EA281652A}" type="datetimeFigureOut">
              <a:rPr lang="en-US" smtClean="0"/>
              <a:t>7/27/2016</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2157EE9-6855-403B-A1D2-9535553DE6C3}" type="slidenum">
              <a:rPr lang="en-US" smtClean="0"/>
              <a:t>‹#›</a:t>
            </a:fld>
            <a:endParaRPr lang="en-US" dirty="0"/>
          </a:p>
        </p:txBody>
      </p:sp>
    </p:spTree>
    <p:extLst>
      <p:ext uri="{BB962C8B-B14F-4D97-AF65-F5344CB8AC3E}">
        <p14:creationId xmlns:p14="http://schemas.microsoft.com/office/powerpoint/2010/main" val="769394039"/>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png>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56AB606-27E1-4390-877A-1FAC1E6E5B67}" type="datetimeFigureOut">
              <a:rPr lang="en-US" smtClean="0"/>
              <a:t>7/27/2016</a:t>
            </a:fld>
            <a:endParaRPr lang="en-US" dirty="0"/>
          </a:p>
        </p:txBody>
      </p:sp>
      <p:sp>
        <p:nvSpPr>
          <p:cNvPr id="4" name="Slide Image Placeholder 3"/>
          <p:cNvSpPr>
            <a:spLocks noGrp="1" noRot="1" noChangeAspect="1"/>
          </p:cNvSpPr>
          <p:nvPr>
            <p:ph type="sldImg" idx="2"/>
          </p:nvPr>
        </p:nvSpPr>
        <p:spPr>
          <a:xfrm>
            <a:off x="2320925" y="685800"/>
            <a:ext cx="221615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6D2F7AC-F0B6-47B5-982C-11E3130B07A7}" type="slidenum">
              <a:rPr lang="en-US" smtClean="0"/>
              <a:t>‹#›</a:t>
            </a:fld>
            <a:endParaRPr lang="en-US" dirty="0"/>
          </a:p>
        </p:txBody>
      </p:sp>
    </p:spTree>
    <p:extLst>
      <p:ext uri="{BB962C8B-B14F-4D97-AF65-F5344CB8AC3E}">
        <p14:creationId xmlns:p14="http://schemas.microsoft.com/office/powerpoint/2010/main" val="3834841670"/>
      </p:ext>
    </p:extLst>
  </p:cSld>
  <p:clrMap bg1="lt1" tx1="dk1" bg2="lt2" tx2="dk2" accent1="accent1" accent2="accent2" accent3="accent3" accent4="accent4" accent5="accent5" accent6="accent6" hlink="hlink" folHlink="folHlink"/>
  <p:notesStyle>
    <a:lvl1pPr marL="0" algn="l" defTabSz="929189" rtl="0" eaLnBrk="1" latinLnBrk="0" hangingPunct="1">
      <a:defRPr sz="1200" kern="1200">
        <a:solidFill>
          <a:schemeClr val="tx1"/>
        </a:solidFill>
        <a:latin typeface="+mn-lt"/>
        <a:ea typeface="+mn-ea"/>
        <a:cs typeface="+mn-cs"/>
      </a:defRPr>
    </a:lvl1pPr>
    <a:lvl2pPr marL="464594" algn="l" defTabSz="929189" rtl="0" eaLnBrk="1" latinLnBrk="0" hangingPunct="1">
      <a:defRPr sz="1200" kern="1200">
        <a:solidFill>
          <a:schemeClr val="tx1"/>
        </a:solidFill>
        <a:latin typeface="+mn-lt"/>
        <a:ea typeface="+mn-ea"/>
        <a:cs typeface="+mn-cs"/>
      </a:defRPr>
    </a:lvl2pPr>
    <a:lvl3pPr marL="929189" algn="l" defTabSz="929189" rtl="0" eaLnBrk="1" latinLnBrk="0" hangingPunct="1">
      <a:defRPr sz="1200" kern="1200">
        <a:solidFill>
          <a:schemeClr val="tx1"/>
        </a:solidFill>
        <a:latin typeface="+mn-lt"/>
        <a:ea typeface="+mn-ea"/>
        <a:cs typeface="+mn-cs"/>
      </a:defRPr>
    </a:lvl3pPr>
    <a:lvl4pPr marL="1393783" algn="l" defTabSz="929189" rtl="0" eaLnBrk="1" latinLnBrk="0" hangingPunct="1">
      <a:defRPr sz="1200" kern="1200">
        <a:solidFill>
          <a:schemeClr val="tx1"/>
        </a:solidFill>
        <a:latin typeface="+mn-lt"/>
        <a:ea typeface="+mn-ea"/>
        <a:cs typeface="+mn-cs"/>
      </a:defRPr>
    </a:lvl4pPr>
    <a:lvl5pPr marL="1858377" algn="l" defTabSz="929189" rtl="0" eaLnBrk="1" latinLnBrk="0" hangingPunct="1">
      <a:defRPr sz="1200" kern="1200">
        <a:solidFill>
          <a:schemeClr val="tx1"/>
        </a:solidFill>
        <a:latin typeface="+mn-lt"/>
        <a:ea typeface="+mn-ea"/>
        <a:cs typeface="+mn-cs"/>
      </a:defRPr>
    </a:lvl5pPr>
    <a:lvl6pPr marL="2322971" algn="l" defTabSz="929189" rtl="0" eaLnBrk="1" latinLnBrk="0" hangingPunct="1">
      <a:defRPr sz="1200" kern="1200">
        <a:solidFill>
          <a:schemeClr val="tx1"/>
        </a:solidFill>
        <a:latin typeface="+mn-lt"/>
        <a:ea typeface="+mn-ea"/>
        <a:cs typeface="+mn-cs"/>
      </a:defRPr>
    </a:lvl6pPr>
    <a:lvl7pPr marL="2787566" algn="l" defTabSz="929189" rtl="0" eaLnBrk="1" latinLnBrk="0" hangingPunct="1">
      <a:defRPr sz="1200" kern="1200">
        <a:solidFill>
          <a:schemeClr val="tx1"/>
        </a:solidFill>
        <a:latin typeface="+mn-lt"/>
        <a:ea typeface="+mn-ea"/>
        <a:cs typeface="+mn-cs"/>
      </a:defRPr>
    </a:lvl7pPr>
    <a:lvl8pPr marL="3252161" algn="l" defTabSz="929189" rtl="0" eaLnBrk="1" latinLnBrk="0" hangingPunct="1">
      <a:defRPr sz="1200" kern="1200">
        <a:solidFill>
          <a:schemeClr val="tx1"/>
        </a:solidFill>
        <a:latin typeface="+mn-lt"/>
        <a:ea typeface="+mn-ea"/>
        <a:cs typeface="+mn-cs"/>
      </a:defRPr>
    </a:lvl8pPr>
    <a:lvl9pPr marL="3716755" algn="l" defTabSz="92918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0925" y="685800"/>
            <a:ext cx="2216150" cy="3429000"/>
          </a:xfrm>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6D2F7AC-F0B6-47B5-982C-11E3130B07A7}" type="slidenum">
              <a:rPr lang="en-US" smtClean="0"/>
              <a:t>1</a:t>
            </a:fld>
            <a:endParaRPr lang="en-US" dirty="0"/>
          </a:p>
        </p:txBody>
      </p:sp>
    </p:spTree>
    <p:extLst>
      <p:ext uri="{BB962C8B-B14F-4D97-AF65-F5344CB8AC3E}">
        <p14:creationId xmlns:p14="http://schemas.microsoft.com/office/powerpoint/2010/main" val="26961402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25981" y="13634723"/>
            <a:ext cx="24094440" cy="9408161"/>
          </a:xfrm>
        </p:spPr>
        <p:txBody>
          <a:bodyPr/>
          <a:lstStyle/>
          <a:p>
            <a:r>
              <a:rPr lang="en-US"/>
              <a:t>Click to edit Master title style</a:t>
            </a:r>
          </a:p>
        </p:txBody>
      </p:sp>
      <p:sp>
        <p:nvSpPr>
          <p:cNvPr id="3" name="Subtitle 2"/>
          <p:cNvSpPr>
            <a:spLocks noGrp="1"/>
          </p:cNvSpPr>
          <p:nvPr>
            <p:ph type="subTitle" idx="1"/>
          </p:nvPr>
        </p:nvSpPr>
        <p:spPr>
          <a:xfrm>
            <a:off x="4251960" y="24871680"/>
            <a:ext cx="19842481" cy="11216640"/>
          </a:xfrm>
        </p:spPr>
        <p:txBody>
          <a:bodyPr/>
          <a:lstStyle>
            <a:lvl1pPr marL="0" indent="0" algn="ctr">
              <a:buNone/>
              <a:defRPr>
                <a:solidFill>
                  <a:schemeClr val="tx1">
                    <a:tint val="75000"/>
                  </a:schemeClr>
                </a:solidFill>
              </a:defRPr>
            </a:lvl1pPr>
            <a:lvl2pPr marL="2193783" indent="0" algn="ctr">
              <a:buNone/>
              <a:defRPr>
                <a:solidFill>
                  <a:schemeClr val="tx1">
                    <a:tint val="75000"/>
                  </a:schemeClr>
                </a:solidFill>
              </a:defRPr>
            </a:lvl2pPr>
            <a:lvl3pPr marL="4387566" indent="0" algn="ctr">
              <a:buNone/>
              <a:defRPr>
                <a:solidFill>
                  <a:schemeClr val="tx1">
                    <a:tint val="75000"/>
                  </a:schemeClr>
                </a:solidFill>
              </a:defRPr>
            </a:lvl3pPr>
            <a:lvl4pPr marL="6581355" indent="0" algn="ctr">
              <a:buNone/>
              <a:defRPr>
                <a:solidFill>
                  <a:schemeClr val="tx1">
                    <a:tint val="75000"/>
                  </a:schemeClr>
                </a:solidFill>
              </a:defRPr>
            </a:lvl4pPr>
            <a:lvl5pPr marL="8775137" indent="0" algn="ctr">
              <a:buNone/>
              <a:defRPr>
                <a:solidFill>
                  <a:schemeClr val="tx1">
                    <a:tint val="75000"/>
                  </a:schemeClr>
                </a:solidFill>
              </a:defRPr>
            </a:lvl5pPr>
            <a:lvl6pPr marL="10968920" indent="0" algn="ctr">
              <a:buNone/>
              <a:defRPr>
                <a:solidFill>
                  <a:schemeClr val="tx1">
                    <a:tint val="75000"/>
                  </a:schemeClr>
                </a:solidFill>
              </a:defRPr>
            </a:lvl6pPr>
            <a:lvl7pPr marL="13162702" indent="0" algn="ctr">
              <a:buNone/>
              <a:defRPr>
                <a:solidFill>
                  <a:schemeClr val="tx1">
                    <a:tint val="75000"/>
                  </a:schemeClr>
                </a:solidFill>
              </a:defRPr>
            </a:lvl7pPr>
            <a:lvl8pPr marL="15356492" indent="0" algn="ctr">
              <a:buNone/>
              <a:defRPr>
                <a:solidFill>
                  <a:schemeClr val="tx1">
                    <a:tint val="75000"/>
                  </a:schemeClr>
                </a:solidFill>
              </a:defRPr>
            </a:lvl8pPr>
            <a:lvl9pPr marL="17550273"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9B609AAF-6363-4EF9-A604-269D0C1690BA}" type="slidenum">
              <a:rPr lang="en-US" smtClean="0"/>
              <a:pPr>
                <a:defRPr/>
              </a:pPr>
              <a:t>‹#›</a:t>
            </a:fld>
            <a:endParaRPr lang="en-US" dirty="0"/>
          </a:p>
        </p:txBody>
      </p:sp>
    </p:spTree>
    <p:extLst>
      <p:ext uri="{BB962C8B-B14F-4D97-AF65-F5344CB8AC3E}">
        <p14:creationId xmlns:p14="http://schemas.microsoft.com/office/powerpoint/2010/main" val="3461861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CEACECC8-DAE0-49B0-B962-77CEAFB910B0}" type="slidenum">
              <a:rPr lang="en-US" smtClean="0"/>
              <a:pPr>
                <a:defRPr/>
              </a:pPr>
              <a:t>‹#›</a:t>
            </a:fld>
            <a:endParaRPr lang="en-US" dirty="0"/>
          </a:p>
        </p:txBody>
      </p:sp>
    </p:spTree>
    <p:extLst>
      <p:ext uri="{BB962C8B-B14F-4D97-AF65-F5344CB8AC3E}">
        <p14:creationId xmlns:p14="http://schemas.microsoft.com/office/powerpoint/2010/main" val="3159834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750842" y="11074403"/>
            <a:ext cx="22578695" cy="23593552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14755" y="11074403"/>
            <a:ext cx="67263645" cy="23593552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804D23C6-B7C1-4538-9E48-A2DBEA2E5CC2}" type="slidenum">
              <a:rPr lang="en-US" smtClean="0"/>
              <a:pPr>
                <a:defRPr/>
              </a:pPr>
              <a:t>‹#›</a:t>
            </a:fld>
            <a:endParaRPr lang="en-US" dirty="0"/>
          </a:p>
        </p:txBody>
      </p:sp>
    </p:spTree>
    <p:extLst>
      <p:ext uri="{BB962C8B-B14F-4D97-AF65-F5344CB8AC3E}">
        <p14:creationId xmlns:p14="http://schemas.microsoft.com/office/powerpoint/2010/main" val="3566953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916CAC60-36E5-48C6-8228-C6D2001F676F}" type="slidenum">
              <a:rPr lang="en-US" smtClean="0"/>
              <a:pPr>
                <a:defRPr/>
              </a:pPr>
              <a:t>‹#›</a:t>
            </a:fld>
            <a:endParaRPr lang="en-US" dirty="0"/>
          </a:p>
        </p:txBody>
      </p:sp>
    </p:spTree>
    <p:extLst>
      <p:ext uri="{BB962C8B-B14F-4D97-AF65-F5344CB8AC3E}">
        <p14:creationId xmlns:p14="http://schemas.microsoft.com/office/powerpoint/2010/main" val="870565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39170" y="28204172"/>
            <a:ext cx="24094440" cy="8717281"/>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2239170" y="18602967"/>
            <a:ext cx="24094440" cy="9601197"/>
          </a:xfrm>
        </p:spPr>
        <p:txBody>
          <a:bodyPr anchor="b"/>
          <a:lstStyle>
            <a:lvl1pPr marL="0" indent="0">
              <a:buNone/>
              <a:defRPr sz="9600">
                <a:solidFill>
                  <a:schemeClr val="tx1">
                    <a:tint val="75000"/>
                  </a:schemeClr>
                </a:solidFill>
              </a:defRPr>
            </a:lvl1pPr>
            <a:lvl2pPr marL="2193783" indent="0">
              <a:buNone/>
              <a:defRPr sz="8600">
                <a:solidFill>
                  <a:schemeClr val="tx1">
                    <a:tint val="75000"/>
                  </a:schemeClr>
                </a:solidFill>
              </a:defRPr>
            </a:lvl2pPr>
            <a:lvl3pPr marL="4387566" indent="0">
              <a:buNone/>
              <a:defRPr sz="7700">
                <a:solidFill>
                  <a:schemeClr val="tx1">
                    <a:tint val="75000"/>
                  </a:schemeClr>
                </a:solidFill>
              </a:defRPr>
            </a:lvl3pPr>
            <a:lvl4pPr marL="6581355" indent="0">
              <a:buNone/>
              <a:defRPr sz="6700">
                <a:solidFill>
                  <a:schemeClr val="tx1">
                    <a:tint val="75000"/>
                  </a:schemeClr>
                </a:solidFill>
              </a:defRPr>
            </a:lvl4pPr>
            <a:lvl5pPr marL="8775137" indent="0">
              <a:buNone/>
              <a:defRPr sz="6700">
                <a:solidFill>
                  <a:schemeClr val="tx1">
                    <a:tint val="75000"/>
                  </a:schemeClr>
                </a:solidFill>
              </a:defRPr>
            </a:lvl5pPr>
            <a:lvl6pPr marL="10968920" indent="0">
              <a:buNone/>
              <a:defRPr sz="6700">
                <a:solidFill>
                  <a:schemeClr val="tx1">
                    <a:tint val="75000"/>
                  </a:schemeClr>
                </a:solidFill>
              </a:defRPr>
            </a:lvl6pPr>
            <a:lvl7pPr marL="13162702" indent="0">
              <a:buNone/>
              <a:defRPr sz="6700">
                <a:solidFill>
                  <a:schemeClr val="tx1">
                    <a:tint val="75000"/>
                  </a:schemeClr>
                </a:solidFill>
              </a:defRPr>
            </a:lvl7pPr>
            <a:lvl8pPr marL="15356492" indent="0">
              <a:buNone/>
              <a:defRPr sz="6700">
                <a:solidFill>
                  <a:schemeClr val="tx1">
                    <a:tint val="75000"/>
                  </a:schemeClr>
                </a:solidFill>
              </a:defRPr>
            </a:lvl8pPr>
            <a:lvl9pPr marL="17550273"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2F3154FE-13C9-4BF9-A3DC-4A0E8211B05E}" type="slidenum">
              <a:rPr lang="en-US" smtClean="0"/>
              <a:pPr>
                <a:defRPr/>
              </a:pPr>
              <a:t>‹#›</a:t>
            </a:fld>
            <a:endParaRPr lang="en-US" dirty="0"/>
          </a:p>
        </p:txBody>
      </p:sp>
    </p:spTree>
    <p:extLst>
      <p:ext uri="{BB962C8B-B14F-4D97-AF65-F5344CB8AC3E}">
        <p14:creationId xmlns:p14="http://schemas.microsoft.com/office/powerpoint/2010/main" val="1685341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14755" y="64516013"/>
            <a:ext cx="44921170" cy="182493921"/>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408365" y="64516013"/>
            <a:ext cx="44921170" cy="182493921"/>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53648BF7-216F-4A6C-8B1F-F66768B1757A}" type="slidenum">
              <a:rPr lang="en-US" smtClean="0"/>
              <a:pPr>
                <a:defRPr/>
              </a:pPr>
              <a:t>‹#›</a:t>
            </a:fld>
            <a:endParaRPr lang="en-US" dirty="0"/>
          </a:p>
        </p:txBody>
      </p:sp>
    </p:spTree>
    <p:extLst>
      <p:ext uri="{BB962C8B-B14F-4D97-AF65-F5344CB8AC3E}">
        <p14:creationId xmlns:p14="http://schemas.microsoft.com/office/powerpoint/2010/main" val="4015781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17322" y="1757683"/>
            <a:ext cx="25511761" cy="7315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17322" y="9824727"/>
            <a:ext cx="12524583" cy="4094477"/>
          </a:xfrm>
        </p:spPr>
        <p:txBody>
          <a:bodyPr anchor="b"/>
          <a:lstStyle>
            <a:lvl1pPr marL="0" indent="0">
              <a:buNone/>
              <a:defRPr sz="11500" b="1"/>
            </a:lvl1pPr>
            <a:lvl2pPr marL="2193783" indent="0">
              <a:buNone/>
              <a:defRPr sz="9600" b="1"/>
            </a:lvl2pPr>
            <a:lvl3pPr marL="4387566" indent="0">
              <a:buNone/>
              <a:defRPr sz="8600" b="1"/>
            </a:lvl3pPr>
            <a:lvl4pPr marL="6581355" indent="0">
              <a:buNone/>
              <a:defRPr sz="7700" b="1"/>
            </a:lvl4pPr>
            <a:lvl5pPr marL="8775137" indent="0">
              <a:buNone/>
              <a:defRPr sz="7700" b="1"/>
            </a:lvl5pPr>
            <a:lvl6pPr marL="10968920" indent="0">
              <a:buNone/>
              <a:defRPr sz="7700" b="1"/>
            </a:lvl6pPr>
            <a:lvl7pPr marL="13162702" indent="0">
              <a:buNone/>
              <a:defRPr sz="7700" b="1"/>
            </a:lvl7pPr>
            <a:lvl8pPr marL="15356492" indent="0">
              <a:buNone/>
              <a:defRPr sz="7700" b="1"/>
            </a:lvl8pPr>
            <a:lvl9pPr marL="17550273" indent="0">
              <a:buNone/>
              <a:defRPr sz="7700" b="1"/>
            </a:lvl9pPr>
          </a:lstStyle>
          <a:p>
            <a:pPr lvl="0"/>
            <a:r>
              <a:rPr lang="en-US"/>
              <a:t>Click to edit Master text styles</a:t>
            </a:r>
          </a:p>
        </p:txBody>
      </p:sp>
      <p:sp>
        <p:nvSpPr>
          <p:cNvPr id="4" name="Content Placeholder 3"/>
          <p:cNvSpPr>
            <a:spLocks noGrp="1"/>
          </p:cNvSpPr>
          <p:nvPr>
            <p:ph sz="half" idx="2"/>
          </p:nvPr>
        </p:nvSpPr>
        <p:spPr>
          <a:xfrm>
            <a:off x="1417322" y="13919201"/>
            <a:ext cx="12524583" cy="25288243"/>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4399584" y="9824727"/>
            <a:ext cx="12529503" cy="4094477"/>
          </a:xfrm>
        </p:spPr>
        <p:txBody>
          <a:bodyPr anchor="b"/>
          <a:lstStyle>
            <a:lvl1pPr marL="0" indent="0">
              <a:buNone/>
              <a:defRPr sz="11500" b="1"/>
            </a:lvl1pPr>
            <a:lvl2pPr marL="2193783" indent="0">
              <a:buNone/>
              <a:defRPr sz="9600" b="1"/>
            </a:lvl2pPr>
            <a:lvl3pPr marL="4387566" indent="0">
              <a:buNone/>
              <a:defRPr sz="8600" b="1"/>
            </a:lvl3pPr>
            <a:lvl4pPr marL="6581355" indent="0">
              <a:buNone/>
              <a:defRPr sz="7700" b="1"/>
            </a:lvl4pPr>
            <a:lvl5pPr marL="8775137" indent="0">
              <a:buNone/>
              <a:defRPr sz="7700" b="1"/>
            </a:lvl5pPr>
            <a:lvl6pPr marL="10968920" indent="0">
              <a:buNone/>
              <a:defRPr sz="7700" b="1"/>
            </a:lvl6pPr>
            <a:lvl7pPr marL="13162702" indent="0">
              <a:buNone/>
              <a:defRPr sz="7700" b="1"/>
            </a:lvl7pPr>
            <a:lvl8pPr marL="15356492" indent="0">
              <a:buNone/>
              <a:defRPr sz="7700" b="1"/>
            </a:lvl8pPr>
            <a:lvl9pPr marL="17550273" indent="0">
              <a:buNone/>
              <a:defRPr sz="7700" b="1"/>
            </a:lvl9pPr>
          </a:lstStyle>
          <a:p>
            <a:pPr lvl="0"/>
            <a:r>
              <a:rPr lang="en-US"/>
              <a:t>Click to edit Master text styles</a:t>
            </a:r>
          </a:p>
        </p:txBody>
      </p:sp>
      <p:sp>
        <p:nvSpPr>
          <p:cNvPr id="6" name="Content Placeholder 5"/>
          <p:cNvSpPr>
            <a:spLocks noGrp="1"/>
          </p:cNvSpPr>
          <p:nvPr>
            <p:ph sz="quarter" idx="4"/>
          </p:nvPr>
        </p:nvSpPr>
        <p:spPr>
          <a:xfrm>
            <a:off x="14399584" y="13919201"/>
            <a:ext cx="12529503" cy="25288243"/>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endParaRPr lang="en-US" dirty="0"/>
          </a:p>
        </p:txBody>
      </p:sp>
      <p:sp>
        <p:nvSpPr>
          <p:cNvPr id="8" name="Footer Placeholder 7"/>
          <p:cNvSpPr>
            <a:spLocks noGrp="1"/>
          </p:cNvSpPr>
          <p:nvPr>
            <p:ph type="ftr" sz="quarter" idx="11"/>
          </p:nvPr>
        </p:nvSpPr>
        <p:spPr/>
        <p:txBody>
          <a:bodyPr/>
          <a:lstStyle/>
          <a:p>
            <a:pPr>
              <a:defRPr/>
            </a:pPr>
            <a:endParaRPr lang="en-US" dirty="0"/>
          </a:p>
        </p:txBody>
      </p:sp>
      <p:sp>
        <p:nvSpPr>
          <p:cNvPr id="9" name="Slide Number Placeholder 8"/>
          <p:cNvSpPr>
            <a:spLocks noGrp="1"/>
          </p:cNvSpPr>
          <p:nvPr>
            <p:ph type="sldNum" sz="quarter" idx="12"/>
          </p:nvPr>
        </p:nvSpPr>
        <p:spPr/>
        <p:txBody>
          <a:bodyPr/>
          <a:lstStyle/>
          <a:p>
            <a:pPr>
              <a:defRPr/>
            </a:pPr>
            <a:fld id="{C69DDD59-F49A-4938-A8A6-5C9827F83351}" type="slidenum">
              <a:rPr lang="en-US" smtClean="0"/>
              <a:pPr>
                <a:defRPr/>
              </a:pPr>
              <a:t>‹#›</a:t>
            </a:fld>
            <a:endParaRPr lang="en-US" dirty="0"/>
          </a:p>
        </p:txBody>
      </p:sp>
    </p:spTree>
    <p:extLst>
      <p:ext uri="{BB962C8B-B14F-4D97-AF65-F5344CB8AC3E}">
        <p14:creationId xmlns:p14="http://schemas.microsoft.com/office/powerpoint/2010/main" val="1333575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endParaRPr lang="en-US" dirty="0"/>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CBE37B2D-054E-4846-B8D0-E7FEF7485952}" type="slidenum">
              <a:rPr lang="en-US" smtClean="0"/>
              <a:pPr>
                <a:defRPr/>
              </a:pPr>
              <a:t>‹#›</a:t>
            </a:fld>
            <a:endParaRPr lang="en-US" dirty="0"/>
          </a:p>
        </p:txBody>
      </p:sp>
    </p:spTree>
    <p:extLst>
      <p:ext uri="{BB962C8B-B14F-4D97-AF65-F5344CB8AC3E}">
        <p14:creationId xmlns:p14="http://schemas.microsoft.com/office/powerpoint/2010/main" val="3177788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dirty="0"/>
          </a:p>
        </p:txBody>
      </p:sp>
      <p:sp>
        <p:nvSpPr>
          <p:cNvPr id="3" name="Footer Placeholder 2"/>
          <p:cNvSpPr>
            <a:spLocks noGrp="1"/>
          </p:cNvSpPr>
          <p:nvPr>
            <p:ph type="ftr" sz="quarter" idx="11"/>
          </p:nvPr>
        </p:nvSpPr>
        <p:spPr/>
        <p:txBody>
          <a:bodyPr/>
          <a:lstStyle/>
          <a:p>
            <a:pPr>
              <a:defRPr/>
            </a:pPr>
            <a:endParaRPr lang="en-US" dirty="0"/>
          </a:p>
        </p:txBody>
      </p:sp>
      <p:sp>
        <p:nvSpPr>
          <p:cNvPr id="4" name="Slide Number Placeholder 3"/>
          <p:cNvSpPr>
            <a:spLocks noGrp="1"/>
          </p:cNvSpPr>
          <p:nvPr>
            <p:ph type="sldNum" sz="quarter" idx="12"/>
          </p:nvPr>
        </p:nvSpPr>
        <p:spPr/>
        <p:txBody>
          <a:bodyPr/>
          <a:lstStyle/>
          <a:p>
            <a:pPr>
              <a:defRPr/>
            </a:pPr>
            <a:fld id="{AA74C1D4-7D4B-46D2-A200-A851E2B5A223}" type="slidenum">
              <a:rPr lang="en-US" smtClean="0"/>
              <a:pPr>
                <a:defRPr/>
              </a:pPr>
              <a:t>‹#›</a:t>
            </a:fld>
            <a:endParaRPr lang="en-US" dirty="0"/>
          </a:p>
        </p:txBody>
      </p:sp>
    </p:spTree>
    <p:extLst>
      <p:ext uri="{BB962C8B-B14F-4D97-AF65-F5344CB8AC3E}">
        <p14:creationId xmlns:p14="http://schemas.microsoft.com/office/powerpoint/2010/main" val="2641001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17328" y="1747523"/>
            <a:ext cx="9325770" cy="743712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1082655" y="1747524"/>
            <a:ext cx="15846425" cy="37459923"/>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17328" y="9184653"/>
            <a:ext cx="9325770" cy="30022803"/>
          </a:xfrm>
        </p:spPr>
        <p:txBody>
          <a:bodyPr/>
          <a:lstStyle>
            <a:lvl1pPr marL="0" indent="0">
              <a:buNone/>
              <a:defRPr sz="6700"/>
            </a:lvl1pPr>
            <a:lvl2pPr marL="2193783" indent="0">
              <a:buNone/>
              <a:defRPr sz="5800"/>
            </a:lvl2pPr>
            <a:lvl3pPr marL="4387566" indent="0">
              <a:buNone/>
              <a:defRPr sz="4800"/>
            </a:lvl3pPr>
            <a:lvl4pPr marL="6581355" indent="0">
              <a:buNone/>
              <a:defRPr sz="4400"/>
            </a:lvl4pPr>
            <a:lvl5pPr marL="8775137" indent="0">
              <a:buNone/>
              <a:defRPr sz="4400"/>
            </a:lvl5pPr>
            <a:lvl6pPr marL="10968920" indent="0">
              <a:buNone/>
              <a:defRPr sz="4400"/>
            </a:lvl6pPr>
            <a:lvl7pPr marL="13162702" indent="0">
              <a:buNone/>
              <a:defRPr sz="4400"/>
            </a:lvl7pPr>
            <a:lvl8pPr marL="15356492" indent="0">
              <a:buNone/>
              <a:defRPr sz="4400"/>
            </a:lvl8pPr>
            <a:lvl9pPr marL="17550273"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BB90CF66-A70B-4899-BB31-5D0B33E3198A}" type="slidenum">
              <a:rPr lang="en-US" smtClean="0"/>
              <a:pPr>
                <a:defRPr/>
              </a:pPr>
              <a:t>‹#›</a:t>
            </a:fld>
            <a:endParaRPr lang="en-US" dirty="0"/>
          </a:p>
        </p:txBody>
      </p:sp>
    </p:spTree>
    <p:extLst>
      <p:ext uri="{BB962C8B-B14F-4D97-AF65-F5344CB8AC3E}">
        <p14:creationId xmlns:p14="http://schemas.microsoft.com/office/powerpoint/2010/main" val="3646042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093" y="30723843"/>
            <a:ext cx="17007840" cy="3627123"/>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5556093" y="3921761"/>
            <a:ext cx="17007840" cy="26334720"/>
          </a:xfrm>
        </p:spPr>
        <p:txBody>
          <a:bodyPr/>
          <a:lstStyle>
            <a:lvl1pPr marL="0" indent="0">
              <a:buNone/>
              <a:defRPr sz="15300"/>
            </a:lvl1pPr>
            <a:lvl2pPr marL="2193783" indent="0">
              <a:buNone/>
              <a:defRPr sz="13400"/>
            </a:lvl2pPr>
            <a:lvl3pPr marL="4387566" indent="0">
              <a:buNone/>
              <a:defRPr sz="11500"/>
            </a:lvl3pPr>
            <a:lvl4pPr marL="6581355" indent="0">
              <a:buNone/>
              <a:defRPr sz="9600"/>
            </a:lvl4pPr>
            <a:lvl5pPr marL="8775137" indent="0">
              <a:buNone/>
              <a:defRPr sz="9600"/>
            </a:lvl5pPr>
            <a:lvl6pPr marL="10968920" indent="0">
              <a:buNone/>
              <a:defRPr sz="9600"/>
            </a:lvl6pPr>
            <a:lvl7pPr marL="13162702" indent="0">
              <a:buNone/>
              <a:defRPr sz="9600"/>
            </a:lvl7pPr>
            <a:lvl8pPr marL="15356492" indent="0">
              <a:buNone/>
              <a:defRPr sz="9600"/>
            </a:lvl8pPr>
            <a:lvl9pPr marL="17550273" indent="0">
              <a:buNone/>
              <a:defRPr sz="9600"/>
            </a:lvl9pPr>
          </a:lstStyle>
          <a:p>
            <a:endParaRPr lang="en-US" dirty="0"/>
          </a:p>
        </p:txBody>
      </p:sp>
      <p:sp>
        <p:nvSpPr>
          <p:cNvPr id="4" name="Text Placeholder 3"/>
          <p:cNvSpPr>
            <a:spLocks noGrp="1"/>
          </p:cNvSpPr>
          <p:nvPr>
            <p:ph type="body" sz="half" idx="2"/>
          </p:nvPr>
        </p:nvSpPr>
        <p:spPr>
          <a:xfrm>
            <a:off x="5556093" y="34350966"/>
            <a:ext cx="17007840" cy="5151117"/>
          </a:xfrm>
        </p:spPr>
        <p:txBody>
          <a:bodyPr/>
          <a:lstStyle>
            <a:lvl1pPr marL="0" indent="0">
              <a:buNone/>
              <a:defRPr sz="6700"/>
            </a:lvl1pPr>
            <a:lvl2pPr marL="2193783" indent="0">
              <a:buNone/>
              <a:defRPr sz="5800"/>
            </a:lvl2pPr>
            <a:lvl3pPr marL="4387566" indent="0">
              <a:buNone/>
              <a:defRPr sz="4800"/>
            </a:lvl3pPr>
            <a:lvl4pPr marL="6581355" indent="0">
              <a:buNone/>
              <a:defRPr sz="4400"/>
            </a:lvl4pPr>
            <a:lvl5pPr marL="8775137" indent="0">
              <a:buNone/>
              <a:defRPr sz="4400"/>
            </a:lvl5pPr>
            <a:lvl6pPr marL="10968920" indent="0">
              <a:buNone/>
              <a:defRPr sz="4400"/>
            </a:lvl6pPr>
            <a:lvl7pPr marL="13162702" indent="0">
              <a:buNone/>
              <a:defRPr sz="4400"/>
            </a:lvl7pPr>
            <a:lvl8pPr marL="15356492" indent="0">
              <a:buNone/>
              <a:defRPr sz="4400"/>
            </a:lvl8pPr>
            <a:lvl9pPr marL="17550273"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DAE295A6-46FA-4522-8A61-F9C92DD2D6F7}" type="slidenum">
              <a:rPr lang="en-US" smtClean="0"/>
              <a:pPr>
                <a:defRPr/>
              </a:pPr>
              <a:t>‹#›</a:t>
            </a:fld>
            <a:endParaRPr lang="en-US" dirty="0"/>
          </a:p>
        </p:txBody>
      </p:sp>
    </p:spTree>
    <p:extLst>
      <p:ext uri="{BB962C8B-B14F-4D97-AF65-F5344CB8AC3E}">
        <p14:creationId xmlns:p14="http://schemas.microsoft.com/office/powerpoint/2010/main" val="2852294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17322" y="1757683"/>
            <a:ext cx="25511761" cy="7315200"/>
          </a:xfrm>
          <a:prstGeom prst="rect">
            <a:avLst/>
          </a:prstGeom>
        </p:spPr>
        <p:txBody>
          <a:bodyPr vert="horz" lIns="438756" tIns="219382" rIns="438756" bIns="219382" rtlCol="0" anchor="ctr">
            <a:normAutofit/>
          </a:bodyPr>
          <a:lstStyle/>
          <a:p>
            <a:r>
              <a:rPr lang="en-US"/>
              <a:t>Click to edit Master title style</a:t>
            </a:r>
          </a:p>
        </p:txBody>
      </p:sp>
      <p:sp>
        <p:nvSpPr>
          <p:cNvPr id="3" name="Text Placeholder 2"/>
          <p:cNvSpPr>
            <a:spLocks noGrp="1"/>
          </p:cNvSpPr>
          <p:nvPr>
            <p:ph type="body" idx="1"/>
          </p:nvPr>
        </p:nvSpPr>
        <p:spPr>
          <a:xfrm>
            <a:off x="1417322" y="10241293"/>
            <a:ext cx="25511761" cy="28966163"/>
          </a:xfrm>
          <a:prstGeom prst="rect">
            <a:avLst/>
          </a:prstGeom>
        </p:spPr>
        <p:txBody>
          <a:bodyPr vert="horz" lIns="438756" tIns="219382" rIns="438756" bIns="219382"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417320" y="40680652"/>
            <a:ext cx="6614160" cy="2336801"/>
          </a:xfrm>
          <a:prstGeom prst="rect">
            <a:avLst/>
          </a:prstGeom>
        </p:spPr>
        <p:txBody>
          <a:bodyPr vert="horz" lIns="438756" tIns="219382" rIns="438756" bIns="219382" rtlCol="0" anchor="ctr"/>
          <a:lstStyle>
            <a:lvl1pPr algn="l">
              <a:defRPr sz="5800">
                <a:solidFill>
                  <a:schemeClr val="tx1">
                    <a:tint val="75000"/>
                  </a:schemeClr>
                </a:solidFill>
              </a:defRPr>
            </a:lvl1pPr>
          </a:lstStyle>
          <a:p>
            <a:pPr>
              <a:defRPr/>
            </a:pPr>
            <a:endParaRPr lang="en-US" dirty="0"/>
          </a:p>
        </p:txBody>
      </p:sp>
      <p:sp>
        <p:nvSpPr>
          <p:cNvPr id="5" name="Footer Placeholder 4"/>
          <p:cNvSpPr>
            <a:spLocks noGrp="1"/>
          </p:cNvSpPr>
          <p:nvPr>
            <p:ph type="ftr" sz="quarter" idx="3"/>
          </p:nvPr>
        </p:nvSpPr>
        <p:spPr>
          <a:xfrm>
            <a:off x="9685023" y="40680652"/>
            <a:ext cx="8976360" cy="2336801"/>
          </a:xfrm>
          <a:prstGeom prst="rect">
            <a:avLst/>
          </a:prstGeom>
        </p:spPr>
        <p:txBody>
          <a:bodyPr vert="horz" lIns="438756" tIns="219382" rIns="438756" bIns="219382" rtlCol="0" anchor="ctr"/>
          <a:lstStyle>
            <a:lvl1pPr algn="ctr">
              <a:defRPr sz="5800">
                <a:solidFill>
                  <a:schemeClr val="tx1">
                    <a:tint val="75000"/>
                  </a:schemeClr>
                </a:solidFill>
              </a:defRPr>
            </a:lvl1pPr>
          </a:lstStyle>
          <a:p>
            <a:pPr>
              <a:defRPr/>
            </a:pPr>
            <a:endParaRPr lang="en-US" dirty="0"/>
          </a:p>
        </p:txBody>
      </p:sp>
      <p:sp>
        <p:nvSpPr>
          <p:cNvPr id="6" name="Slide Number Placeholder 5"/>
          <p:cNvSpPr>
            <a:spLocks noGrp="1"/>
          </p:cNvSpPr>
          <p:nvPr>
            <p:ph type="sldNum" sz="quarter" idx="4"/>
          </p:nvPr>
        </p:nvSpPr>
        <p:spPr>
          <a:xfrm>
            <a:off x="20314920" y="40680652"/>
            <a:ext cx="6614160" cy="2336801"/>
          </a:xfrm>
          <a:prstGeom prst="rect">
            <a:avLst/>
          </a:prstGeom>
        </p:spPr>
        <p:txBody>
          <a:bodyPr vert="horz" lIns="438756" tIns="219382" rIns="438756" bIns="219382" rtlCol="0" anchor="ctr"/>
          <a:lstStyle>
            <a:lvl1pPr algn="r">
              <a:defRPr sz="5800">
                <a:solidFill>
                  <a:schemeClr val="tx1">
                    <a:tint val="75000"/>
                  </a:schemeClr>
                </a:solidFill>
              </a:defRPr>
            </a:lvl1pPr>
          </a:lstStyle>
          <a:p>
            <a:pPr>
              <a:defRPr/>
            </a:pPr>
            <a:fld id="{1D712E29-923D-433D-ADF0-EAD14FA509CD}" type="slidenum">
              <a:rPr lang="en-US" smtClean="0"/>
              <a:pPr>
                <a:defRPr/>
              </a:pPr>
              <a:t>‹#›</a:t>
            </a:fld>
            <a:endParaRPr lang="en-US" dirty="0"/>
          </a:p>
        </p:txBody>
      </p:sp>
      <p:sp>
        <p:nvSpPr>
          <p:cNvPr id="7" name="Rectangle 7"/>
          <p:cNvSpPr>
            <a:spLocks noChangeArrowheads="1"/>
          </p:cNvSpPr>
          <p:nvPr userDrawn="1"/>
        </p:nvSpPr>
        <p:spPr bwMode="auto">
          <a:xfrm>
            <a:off x="3" y="0"/>
            <a:ext cx="28346400" cy="43891200"/>
          </a:xfrm>
          <a:prstGeom prst="rect">
            <a:avLst/>
          </a:prstGeom>
          <a:gradFill rotWithShape="0">
            <a:gsLst>
              <a:gs pos="0">
                <a:srgbClr val="BCD3D8"/>
              </a:gs>
              <a:gs pos="100000">
                <a:schemeClr val="accent1"/>
              </a:gs>
            </a:gsLst>
            <a:lin ang="54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918" tIns="46459" rIns="92918" bIns="46459" anchor="ctr"/>
          <a:lstStyle/>
          <a:p>
            <a:endParaRPr lang="en-US" dirty="0"/>
          </a:p>
        </p:txBody>
      </p:sp>
    </p:spTree>
    <p:extLst>
      <p:ext uri="{BB962C8B-B14F-4D97-AF65-F5344CB8AC3E}">
        <p14:creationId xmlns:p14="http://schemas.microsoft.com/office/powerpoint/2010/main" val="2866236147"/>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Lst>
  <p:txStyles>
    <p:titleStyle>
      <a:lvl1pPr algn="ctr" defTabSz="4387566" rtl="0" eaLnBrk="1" latinLnBrk="0" hangingPunct="1">
        <a:spcBef>
          <a:spcPct val="0"/>
        </a:spcBef>
        <a:buNone/>
        <a:defRPr sz="21100" kern="1200">
          <a:solidFill>
            <a:schemeClr val="tx1"/>
          </a:solidFill>
          <a:latin typeface="+mj-lt"/>
          <a:ea typeface="+mj-ea"/>
          <a:cs typeface="+mj-cs"/>
        </a:defRPr>
      </a:lvl1pPr>
    </p:titleStyle>
    <p:bodyStyle>
      <a:lvl1pPr marL="1645338" indent="-1645338" algn="l" defTabSz="4387566" rtl="0" eaLnBrk="1" latinLnBrk="0" hangingPunct="1">
        <a:spcBef>
          <a:spcPct val="20000"/>
        </a:spcBef>
        <a:buFont typeface="Arial" pitchFamily="34" charset="0"/>
        <a:buChar char="•"/>
        <a:defRPr sz="15300" kern="1200">
          <a:solidFill>
            <a:schemeClr val="tx1"/>
          </a:solidFill>
          <a:latin typeface="+mn-lt"/>
          <a:ea typeface="+mn-ea"/>
          <a:cs typeface="+mn-cs"/>
        </a:defRPr>
      </a:lvl1pPr>
      <a:lvl2pPr marL="3564900" indent="-1371118" algn="l" defTabSz="4387566"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4458" indent="-1096893" algn="l" defTabSz="4387566"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78246" indent="-1096893" algn="l" defTabSz="4387566"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2027" indent="-1096893" algn="l" defTabSz="4387566"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5811" indent="-1096893" algn="l" defTabSz="4387566"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59595" indent="-1096893" algn="l" defTabSz="4387566"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3382" indent="-1096893" algn="l" defTabSz="4387566"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47166" indent="-1096893" algn="l" defTabSz="4387566"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7566" rtl="0" eaLnBrk="1" latinLnBrk="0" hangingPunct="1">
        <a:defRPr sz="8600" kern="1200">
          <a:solidFill>
            <a:schemeClr val="tx1"/>
          </a:solidFill>
          <a:latin typeface="+mn-lt"/>
          <a:ea typeface="+mn-ea"/>
          <a:cs typeface="+mn-cs"/>
        </a:defRPr>
      </a:lvl1pPr>
      <a:lvl2pPr marL="2193783" algn="l" defTabSz="4387566" rtl="0" eaLnBrk="1" latinLnBrk="0" hangingPunct="1">
        <a:defRPr sz="8600" kern="1200">
          <a:solidFill>
            <a:schemeClr val="tx1"/>
          </a:solidFill>
          <a:latin typeface="+mn-lt"/>
          <a:ea typeface="+mn-ea"/>
          <a:cs typeface="+mn-cs"/>
        </a:defRPr>
      </a:lvl2pPr>
      <a:lvl3pPr marL="4387566" algn="l" defTabSz="4387566" rtl="0" eaLnBrk="1" latinLnBrk="0" hangingPunct="1">
        <a:defRPr sz="8600" kern="1200">
          <a:solidFill>
            <a:schemeClr val="tx1"/>
          </a:solidFill>
          <a:latin typeface="+mn-lt"/>
          <a:ea typeface="+mn-ea"/>
          <a:cs typeface="+mn-cs"/>
        </a:defRPr>
      </a:lvl3pPr>
      <a:lvl4pPr marL="6581355" algn="l" defTabSz="4387566" rtl="0" eaLnBrk="1" latinLnBrk="0" hangingPunct="1">
        <a:defRPr sz="8600" kern="1200">
          <a:solidFill>
            <a:schemeClr val="tx1"/>
          </a:solidFill>
          <a:latin typeface="+mn-lt"/>
          <a:ea typeface="+mn-ea"/>
          <a:cs typeface="+mn-cs"/>
        </a:defRPr>
      </a:lvl4pPr>
      <a:lvl5pPr marL="8775137" algn="l" defTabSz="4387566" rtl="0" eaLnBrk="1" latinLnBrk="0" hangingPunct="1">
        <a:defRPr sz="8600" kern="1200">
          <a:solidFill>
            <a:schemeClr val="tx1"/>
          </a:solidFill>
          <a:latin typeface="+mn-lt"/>
          <a:ea typeface="+mn-ea"/>
          <a:cs typeface="+mn-cs"/>
        </a:defRPr>
      </a:lvl5pPr>
      <a:lvl6pPr marL="10968920" algn="l" defTabSz="4387566" rtl="0" eaLnBrk="1" latinLnBrk="0" hangingPunct="1">
        <a:defRPr sz="8600" kern="1200">
          <a:solidFill>
            <a:schemeClr val="tx1"/>
          </a:solidFill>
          <a:latin typeface="+mn-lt"/>
          <a:ea typeface="+mn-ea"/>
          <a:cs typeface="+mn-cs"/>
        </a:defRPr>
      </a:lvl6pPr>
      <a:lvl7pPr marL="13162702" algn="l" defTabSz="4387566" rtl="0" eaLnBrk="1" latinLnBrk="0" hangingPunct="1">
        <a:defRPr sz="8600" kern="1200">
          <a:solidFill>
            <a:schemeClr val="tx1"/>
          </a:solidFill>
          <a:latin typeface="+mn-lt"/>
          <a:ea typeface="+mn-ea"/>
          <a:cs typeface="+mn-cs"/>
        </a:defRPr>
      </a:lvl7pPr>
      <a:lvl8pPr marL="15356492" algn="l" defTabSz="4387566" rtl="0" eaLnBrk="1" latinLnBrk="0" hangingPunct="1">
        <a:defRPr sz="8600" kern="1200">
          <a:solidFill>
            <a:schemeClr val="tx1"/>
          </a:solidFill>
          <a:latin typeface="+mn-lt"/>
          <a:ea typeface="+mn-ea"/>
          <a:cs typeface="+mn-cs"/>
        </a:defRPr>
      </a:lvl8pPr>
      <a:lvl9pPr marL="17550273" algn="l" defTabSz="4387566"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openxmlformats.org/officeDocument/2006/relationships/image" Target="../media/image1.gif"/><Relationship Id="rId7" Type="http://schemas.openxmlformats.org/officeDocument/2006/relationships/hyperlink" Target="https://github.com/alek-antic/ideal-robot/" TargetMode="External"/><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7.png"/><Relationship Id="rId4" Type="http://schemas.openxmlformats.org/officeDocument/2006/relationships/image" Target="../media/image2.gif"/><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3" name="Picture 42"/>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42800337"/>
            <a:ext cx="28346400" cy="1105194"/>
          </a:xfrm>
          <a:prstGeom prst="rect">
            <a:avLst/>
          </a:prstGeom>
        </p:spPr>
      </p:pic>
      <p:pic>
        <p:nvPicPr>
          <p:cNvPr id="38" name="Picture 37"/>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0" y="-19963"/>
            <a:ext cx="28346400" cy="2878948"/>
          </a:xfrm>
          <a:prstGeom prst="rect">
            <a:avLst/>
          </a:prstGeom>
        </p:spPr>
      </p:pic>
      <p:sp>
        <p:nvSpPr>
          <p:cNvPr id="2050" name="Text Box 4"/>
          <p:cNvSpPr txBox="1">
            <a:spLocks noChangeArrowheads="1"/>
          </p:cNvSpPr>
          <p:nvPr/>
        </p:nvSpPr>
        <p:spPr bwMode="auto">
          <a:xfrm>
            <a:off x="3505200" y="3686121"/>
            <a:ext cx="21336000" cy="1729525"/>
          </a:xfrm>
          <a:prstGeom prst="rect">
            <a:avLst/>
          </a:prstGeom>
          <a:noFill/>
          <a:ln w="9525">
            <a:solidFill>
              <a:srgbClr val="000099"/>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85839" tIns="185839" rIns="185839" bIns="185839">
            <a:spAutoFit/>
          </a:bodyPr>
          <a:lstStyle>
            <a:lvl1pPr defTabSz="4318000" eaLnBrk="0" hangingPunct="0">
              <a:defRPr>
                <a:solidFill>
                  <a:schemeClr val="tx1"/>
                </a:solidFill>
                <a:latin typeface="Arial" charset="0"/>
              </a:defRPr>
            </a:lvl1pPr>
            <a:lvl2pPr marL="742950" indent="-285750" defTabSz="4318000" eaLnBrk="0" hangingPunct="0">
              <a:defRPr>
                <a:solidFill>
                  <a:schemeClr val="tx1"/>
                </a:solidFill>
                <a:latin typeface="Arial" charset="0"/>
              </a:defRPr>
            </a:lvl2pPr>
            <a:lvl3pPr marL="1143000" indent="-228600" defTabSz="4318000" eaLnBrk="0" hangingPunct="0">
              <a:defRPr>
                <a:solidFill>
                  <a:schemeClr val="tx1"/>
                </a:solidFill>
                <a:latin typeface="Arial" charset="0"/>
              </a:defRPr>
            </a:lvl3pPr>
            <a:lvl4pPr marL="1600200" indent="-228600" defTabSz="4318000" eaLnBrk="0" hangingPunct="0">
              <a:defRPr>
                <a:solidFill>
                  <a:schemeClr val="tx1"/>
                </a:solidFill>
                <a:latin typeface="Arial" charset="0"/>
              </a:defRPr>
            </a:lvl4pPr>
            <a:lvl5pPr marL="2057400" indent="-228600" defTabSz="4318000" eaLnBrk="0" hangingPunct="0">
              <a:defRPr>
                <a:solidFill>
                  <a:schemeClr val="tx1"/>
                </a:solidFill>
                <a:latin typeface="Arial" charset="0"/>
              </a:defRPr>
            </a:lvl5pPr>
            <a:lvl6pPr marL="2514600" indent="-228600" defTabSz="4318000" eaLnBrk="0" fontAlgn="base" hangingPunct="0">
              <a:spcBef>
                <a:spcPct val="0"/>
              </a:spcBef>
              <a:spcAft>
                <a:spcPct val="0"/>
              </a:spcAft>
              <a:defRPr>
                <a:solidFill>
                  <a:schemeClr val="tx1"/>
                </a:solidFill>
                <a:latin typeface="Arial" charset="0"/>
              </a:defRPr>
            </a:lvl6pPr>
            <a:lvl7pPr marL="2971800" indent="-228600" defTabSz="4318000" eaLnBrk="0" fontAlgn="base" hangingPunct="0">
              <a:spcBef>
                <a:spcPct val="0"/>
              </a:spcBef>
              <a:spcAft>
                <a:spcPct val="0"/>
              </a:spcAft>
              <a:defRPr>
                <a:solidFill>
                  <a:schemeClr val="tx1"/>
                </a:solidFill>
                <a:latin typeface="Arial" charset="0"/>
              </a:defRPr>
            </a:lvl7pPr>
            <a:lvl8pPr marL="3429000" indent="-228600" defTabSz="4318000" eaLnBrk="0" fontAlgn="base" hangingPunct="0">
              <a:spcBef>
                <a:spcPct val="0"/>
              </a:spcBef>
              <a:spcAft>
                <a:spcPct val="0"/>
              </a:spcAft>
              <a:defRPr>
                <a:solidFill>
                  <a:schemeClr val="tx1"/>
                </a:solidFill>
                <a:latin typeface="Arial" charset="0"/>
              </a:defRPr>
            </a:lvl8pPr>
            <a:lvl9pPr marL="3886200" indent="-228600" defTabSz="4318000" eaLnBrk="0" fontAlgn="base" hangingPunct="0">
              <a:spcBef>
                <a:spcPct val="0"/>
              </a:spcBef>
              <a:spcAft>
                <a:spcPct val="0"/>
              </a:spcAft>
              <a:defRPr>
                <a:solidFill>
                  <a:schemeClr val="tx1"/>
                </a:solidFill>
                <a:latin typeface="Arial" charset="0"/>
              </a:defRPr>
            </a:lvl9pPr>
          </a:lstStyle>
          <a:p>
            <a:pPr algn="ctr" eaLnBrk="1" hangingPunct="1"/>
            <a:r>
              <a:rPr lang="en-US" sz="4500" dirty="0">
                <a:solidFill>
                  <a:srgbClr val="000099"/>
                </a:solidFill>
              </a:rPr>
              <a:t>Aleksandar Antic, UC San Diego</a:t>
            </a:r>
          </a:p>
          <a:p>
            <a:pPr algn="ctr" eaLnBrk="1" hangingPunct="1"/>
            <a:r>
              <a:rPr lang="en-US" sz="4300" dirty="0">
                <a:solidFill>
                  <a:srgbClr val="000099"/>
                </a:solidFill>
              </a:rPr>
              <a:t>National Institute of Standards and Technology, Gaithersburg, Maryland 20899</a:t>
            </a:r>
          </a:p>
        </p:txBody>
      </p:sp>
      <p:sp>
        <p:nvSpPr>
          <p:cNvPr id="2055" name="Text Box 32"/>
          <p:cNvSpPr txBox="1">
            <a:spLocks noChangeArrowheads="1"/>
          </p:cNvSpPr>
          <p:nvPr/>
        </p:nvSpPr>
        <p:spPr bwMode="auto">
          <a:xfrm>
            <a:off x="2665033" y="2408628"/>
            <a:ext cx="23016334" cy="10113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87202" tIns="43600" rIns="87202" bIns="43600">
            <a:spAutoFit/>
          </a:bodyPr>
          <a:lstStyle>
            <a:lvl1pPr defTabSz="862013" eaLnBrk="0" hangingPunct="0">
              <a:defRPr>
                <a:solidFill>
                  <a:schemeClr val="tx1"/>
                </a:solidFill>
                <a:latin typeface="Arial" charset="0"/>
              </a:defRPr>
            </a:lvl1pPr>
            <a:lvl2pPr marL="742950" indent="-285750" defTabSz="862013" eaLnBrk="0" hangingPunct="0">
              <a:defRPr>
                <a:solidFill>
                  <a:schemeClr val="tx1"/>
                </a:solidFill>
                <a:latin typeface="Arial" charset="0"/>
              </a:defRPr>
            </a:lvl2pPr>
            <a:lvl3pPr marL="1143000" indent="-228600" defTabSz="862013" eaLnBrk="0" hangingPunct="0">
              <a:defRPr>
                <a:solidFill>
                  <a:schemeClr val="tx1"/>
                </a:solidFill>
                <a:latin typeface="Arial" charset="0"/>
              </a:defRPr>
            </a:lvl3pPr>
            <a:lvl4pPr marL="1600200" indent="-228600" defTabSz="862013" eaLnBrk="0" hangingPunct="0">
              <a:defRPr>
                <a:solidFill>
                  <a:schemeClr val="tx1"/>
                </a:solidFill>
                <a:latin typeface="Arial" charset="0"/>
              </a:defRPr>
            </a:lvl4pPr>
            <a:lvl5pPr marL="2057400" indent="-228600" defTabSz="862013" eaLnBrk="0" hangingPunct="0">
              <a:defRPr>
                <a:solidFill>
                  <a:schemeClr val="tx1"/>
                </a:solidFill>
                <a:latin typeface="Arial" charset="0"/>
              </a:defRPr>
            </a:lvl5pPr>
            <a:lvl6pPr marL="2514600" indent="-228600" defTabSz="862013" eaLnBrk="0" fontAlgn="base" hangingPunct="0">
              <a:spcBef>
                <a:spcPct val="0"/>
              </a:spcBef>
              <a:spcAft>
                <a:spcPct val="0"/>
              </a:spcAft>
              <a:defRPr>
                <a:solidFill>
                  <a:schemeClr val="tx1"/>
                </a:solidFill>
                <a:latin typeface="Arial" charset="0"/>
              </a:defRPr>
            </a:lvl6pPr>
            <a:lvl7pPr marL="2971800" indent="-228600" defTabSz="862013" eaLnBrk="0" fontAlgn="base" hangingPunct="0">
              <a:spcBef>
                <a:spcPct val="0"/>
              </a:spcBef>
              <a:spcAft>
                <a:spcPct val="0"/>
              </a:spcAft>
              <a:defRPr>
                <a:solidFill>
                  <a:schemeClr val="tx1"/>
                </a:solidFill>
                <a:latin typeface="Arial" charset="0"/>
              </a:defRPr>
            </a:lvl7pPr>
            <a:lvl8pPr marL="3429000" indent="-228600" defTabSz="862013" eaLnBrk="0" fontAlgn="base" hangingPunct="0">
              <a:spcBef>
                <a:spcPct val="0"/>
              </a:spcBef>
              <a:spcAft>
                <a:spcPct val="0"/>
              </a:spcAft>
              <a:defRPr>
                <a:solidFill>
                  <a:schemeClr val="tx1"/>
                </a:solidFill>
                <a:latin typeface="Arial" charset="0"/>
              </a:defRPr>
            </a:lvl8pPr>
            <a:lvl9pPr marL="3886200" indent="-228600" defTabSz="862013" eaLnBrk="0" fontAlgn="base" hangingPunct="0">
              <a:spcBef>
                <a:spcPct val="0"/>
              </a:spcBef>
              <a:spcAft>
                <a:spcPct val="0"/>
              </a:spcAft>
              <a:defRPr>
                <a:solidFill>
                  <a:schemeClr val="tx1"/>
                </a:solidFill>
                <a:latin typeface="Arial" charset="0"/>
              </a:defRPr>
            </a:lvl9pPr>
          </a:lstStyle>
          <a:p>
            <a:pPr algn="ctr" eaLnBrk="1" hangingPunct="1"/>
            <a:r>
              <a:rPr lang="en-US" sz="6000" b="1" dirty="0">
                <a:solidFill>
                  <a:srgbClr val="FF0000"/>
                </a:solidFill>
              </a:rPr>
              <a:t>Remote Control of Experiments: Upgrading Legacy Equipment</a:t>
            </a:r>
          </a:p>
        </p:txBody>
      </p:sp>
      <p:sp>
        <p:nvSpPr>
          <p:cNvPr id="2056" name="Rectangle 37"/>
          <p:cNvSpPr>
            <a:spLocks noChangeArrowheads="1"/>
          </p:cNvSpPr>
          <p:nvPr/>
        </p:nvSpPr>
        <p:spPr bwMode="auto">
          <a:xfrm>
            <a:off x="381000" y="6071937"/>
            <a:ext cx="13624560" cy="36576000"/>
          </a:xfrm>
          <a:prstGeom prst="rect">
            <a:avLst/>
          </a:prstGeom>
          <a:solidFill>
            <a:schemeClr val="bg1"/>
          </a:solidFill>
          <a:ln w="76200">
            <a:solidFill>
              <a:srgbClr val="000099"/>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02" tIns="43600" rIns="87202" bIns="43600" anchor="ctr"/>
          <a:lstStyle/>
          <a:p>
            <a:pPr algn="ctr" defTabSz="875954"/>
            <a:endParaRPr lang="en-US" sz="2800" dirty="0">
              <a:latin typeface="Times New Roman" pitchFamily="18" charset="0"/>
            </a:endParaRPr>
          </a:p>
        </p:txBody>
      </p:sp>
      <p:sp>
        <p:nvSpPr>
          <p:cNvPr id="34" name="Rectangle 37"/>
          <p:cNvSpPr>
            <a:spLocks noChangeArrowheads="1"/>
          </p:cNvSpPr>
          <p:nvPr/>
        </p:nvSpPr>
        <p:spPr bwMode="auto">
          <a:xfrm>
            <a:off x="14325600" y="6071937"/>
            <a:ext cx="13624560" cy="36576000"/>
          </a:xfrm>
          <a:prstGeom prst="rect">
            <a:avLst/>
          </a:prstGeom>
          <a:solidFill>
            <a:schemeClr val="bg1"/>
          </a:solidFill>
          <a:ln w="76200">
            <a:solidFill>
              <a:srgbClr val="000099"/>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87202" tIns="43600" rIns="87202" bIns="43600" anchor="ctr"/>
          <a:lstStyle/>
          <a:p>
            <a:pPr algn="ctr" defTabSz="875954"/>
            <a:endParaRPr lang="en-US" sz="2800" b="1" dirty="0">
              <a:latin typeface="Times New Roman" pitchFamily="18" charset="0"/>
            </a:endParaRPr>
          </a:p>
        </p:txBody>
      </p:sp>
      <p:pic>
        <p:nvPicPr>
          <p:cNvPr id="42" name="Picture 41"/>
          <p:cNvPicPr>
            <a:picLocks noChangeAspect="1"/>
          </p:cNvPicPr>
          <p:nvPr/>
        </p:nvPicPr>
        <p:blipFill rotWithShape="1">
          <a:blip r:embed="rId5" cstate="email">
            <a:extLst>
              <a:ext uri="{28A0092B-C50C-407E-A947-70E740481C1C}">
                <a14:useLocalDpi xmlns:a14="http://schemas.microsoft.com/office/drawing/2010/main"/>
              </a:ext>
            </a:extLst>
          </a:blip>
          <a:srcRect t="-7743"/>
          <a:stretch/>
        </p:blipFill>
        <p:spPr>
          <a:xfrm>
            <a:off x="103516" y="45185"/>
            <a:ext cx="3622016" cy="1267110"/>
          </a:xfrm>
          <a:prstGeom prst="rect">
            <a:avLst/>
          </a:prstGeom>
        </p:spPr>
      </p:pic>
      <p:pic>
        <p:nvPicPr>
          <p:cNvPr id="44" name="Picture 43"/>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26215217" y="42824400"/>
            <a:ext cx="2084522" cy="767772"/>
          </a:xfrm>
          <a:prstGeom prst="rect">
            <a:avLst/>
          </a:prstGeom>
        </p:spPr>
      </p:pic>
      <p:sp>
        <p:nvSpPr>
          <p:cNvPr id="9" name="TextBox 8"/>
          <p:cNvSpPr txBox="1"/>
          <p:nvPr/>
        </p:nvSpPr>
        <p:spPr>
          <a:xfrm>
            <a:off x="441197" y="6041519"/>
            <a:ext cx="13624560" cy="5078313"/>
          </a:xfrm>
          <a:prstGeom prst="rect">
            <a:avLst/>
          </a:prstGeom>
          <a:noFill/>
        </p:spPr>
        <p:txBody>
          <a:bodyPr wrap="square" rtlCol="0">
            <a:spAutoFit/>
          </a:bodyPr>
          <a:lstStyle/>
          <a:p>
            <a:r>
              <a:rPr lang="en-US" sz="3600" dirty="0">
                <a:solidFill>
                  <a:srgbClr val="006600"/>
                </a:solidFill>
              </a:rPr>
              <a:t>Abstract</a:t>
            </a:r>
            <a:endParaRPr lang="en-US" sz="3200" dirty="0">
              <a:latin typeface="Times New Roman" panose="02020603050405020304" pitchFamily="18" charset="0"/>
              <a:cs typeface="Times New Roman" panose="02020603050405020304" pitchFamily="18" charset="0"/>
            </a:endParaRPr>
          </a:p>
          <a:p>
            <a:r>
              <a:rPr lang="en-US" sz="3600" dirty="0">
                <a:latin typeface="Times New Roman" panose="02020603050405020304" pitchFamily="18" charset="0"/>
                <a:cs typeface="Times New Roman" panose="02020603050405020304" pitchFamily="18" charset="0"/>
              </a:rPr>
              <a:t>Many experiments depend on several pieces of equipment with rotary switches, sometimes in extremely difficult-to-access locations. Though many legacy instruments have modern versions that are controllable through computers, those pieces of equipment can cost thousands of dollars to purchase. Simple automation of the old instruments provides a cheap and simple alternative to a full upgrade. Though not currently applicable to all scenarios, this proof of concept can be modified in the future.</a:t>
            </a:r>
          </a:p>
        </p:txBody>
      </p:sp>
      <p:sp>
        <p:nvSpPr>
          <p:cNvPr id="11" name="TextBox 10"/>
          <p:cNvSpPr txBox="1"/>
          <p:nvPr/>
        </p:nvSpPr>
        <p:spPr>
          <a:xfrm>
            <a:off x="423909" y="11092687"/>
            <a:ext cx="13624560" cy="3416320"/>
          </a:xfrm>
          <a:prstGeom prst="rect">
            <a:avLst/>
          </a:prstGeom>
          <a:noFill/>
        </p:spPr>
        <p:txBody>
          <a:bodyPr wrap="square" rtlCol="0">
            <a:spAutoFit/>
          </a:bodyPr>
          <a:lstStyle/>
          <a:p>
            <a:r>
              <a:rPr lang="en-US" sz="3600" dirty="0">
                <a:solidFill>
                  <a:srgbClr val="006600"/>
                </a:solidFill>
              </a:rPr>
              <a:t>Applications</a:t>
            </a:r>
          </a:p>
          <a:p>
            <a:r>
              <a:rPr lang="en-US" sz="3600" dirty="0">
                <a:latin typeface="Times New Roman" panose="02020603050405020304" pitchFamily="18" charset="0"/>
                <a:cs typeface="Times New Roman" panose="02020603050405020304" pitchFamily="18" charset="0"/>
              </a:rPr>
              <a:t>This robot can be used for any knob that requires adjustments of less than 3.6°, as the motor cannot step more accurately. For a more acute adjustment, a DC motor with an encoder would function a lot better, but would have a much lower pull-in torque, and may not be able to actually move the dials.</a:t>
            </a:r>
          </a:p>
        </p:txBody>
      </p:sp>
      <p:sp>
        <p:nvSpPr>
          <p:cNvPr id="12" name="TextBox 11"/>
          <p:cNvSpPr txBox="1"/>
          <p:nvPr/>
        </p:nvSpPr>
        <p:spPr>
          <a:xfrm>
            <a:off x="393194" y="25895418"/>
            <a:ext cx="13624560" cy="1754326"/>
          </a:xfrm>
          <a:prstGeom prst="rect">
            <a:avLst/>
          </a:prstGeom>
          <a:noFill/>
        </p:spPr>
        <p:txBody>
          <a:bodyPr wrap="square" rtlCol="0">
            <a:spAutoFit/>
          </a:bodyPr>
          <a:lstStyle/>
          <a:p>
            <a:r>
              <a:rPr lang="en-US" sz="3600" dirty="0">
                <a:solidFill>
                  <a:srgbClr val="006600"/>
                </a:solidFill>
              </a:rPr>
              <a:t>Reproduction</a:t>
            </a:r>
          </a:p>
          <a:p>
            <a:r>
              <a:rPr lang="en-US" sz="3600" dirty="0">
                <a:latin typeface="Times New Roman" panose="02020603050405020304" pitchFamily="18" charset="0"/>
                <a:cs typeface="Times New Roman" panose="02020603050405020304" pitchFamily="18" charset="0"/>
              </a:rPr>
              <a:t>The list of necessary parts, CAD files, and all code to make a duplicate model are available at: </a:t>
            </a:r>
            <a:r>
              <a:rPr lang="en-US" sz="3600" dirty="0">
                <a:latin typeface="Times New Roman" panose="02020603050405020304" pitchFamily="18" charset="0"/>
                <a:cs typeface="Times New Roman" panose="02020603050405020304" pitchFamily="18" charset="0"/>
                <a:hlinkClick r:id="rId7"/>
              </a:rPr>
              <a:t>https://github.com/alek-antic/ideal-robot/</a:t>
            </a:r>
            <a:endParaRPr lang="en-US" sz="3600" dirty="0">
              <a:latin typeface="Times New Roman" panose="02020603050405020304" pitchFamily="18" charset="0"/>
              <a:cs typeface="Times New Roman" panose="02020603050405020304" pitchFamily="18" charset="0"/>
            </a:endParaRPr>
          </a:p>
        </p:txBody>
      </p:sp>
      <p:grpSp>
        <p:nvGrpSpPr>
          <p:cNvPr id="8" name="Group 7"/>
          <p:cNvGrpSpPr/>
          <p:nvPr/>
        </p:nvGrpSpPr>
        <p:grpSpPr>
          <a:xfrm>
            <a:off x="14325600" y="6071937"/>
            <a:ext cx="13416872" cy="19597718"/>
            <a:chOff x="14325600" y="6071937"/>
            <a:chExt cx="13416872" cy="19597718"/>
          </a:xfrm>
        </p:grpSpPr>
        <p:grpSp>
          <p:nvGrpSpPr>
            <p:cNvPr id="7" name="Group 6"/>
            <p:cNvGrpSpPr/>
            <p:nvPr/>
          </p:nvGrpSpPr>
          <p:grpSpPr>
            <a:xfrm>
              <a:off x="14522957" y="6718268"/>
              <a:ext cx="13219515" cy="18951387"/>
              <a:chOff x="14552502" y="7266308"/>
              <a:chExt cx="13219515" cy="18951387"/>
            </a:xfrm>
          </p:grpSpPr>
          <p:grpSp>
            <p:nvGrpSpPr>
              <p:cNvPr id="4" name="Group 3"/>
              <p:cNvGrpSpPr/>
              <p:nvPr/>
            </p:nvGrpSpPr>
            <p:grpSpPr>
              <a:xfrm>
                <a:off x="14552502" y="7266308"/>
                <a:ext cx="13167360" cy="7503282"/>
                <a:chOff x="14473213" y="6145493"/>
                <a:chExt cx="13167360" cy="7503282"/>
              </a:xfrm>
            </p:grpSpPr>
            <p:pic>
              <p:nvPicPr>
                <p:cNvPr id="13" name="Picture 12"/>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14473213" y="6767461"/>
                  <a:ext cx="13167360" cy="6881314"/>
                </a:xfrm>
                <a:prstGeom prst="rect">
                  <a:avLst/>
                </a:prstGeom>
              </p:spPr>
            </p:pic>
            <p:sp>
              <p:nvSpPr>
                <p:cNvPr id="15" name="TextBox 14"/>
                <p:cNvSpPr txBox="1"/>
                <p:nvPr/>
              </p:nvSpPr>
              <p:spPr>
                <a:xfrm>
                  <a:off x="15441364" y="6145493"/>
                  <a:ext cx="3200400" cy="646331"/>
                </a:xfrm>
                <a:prstGeom prst="rect">
                  <a:avLst/>
                </a:prstGeom>
                <a:noFill/>
              </p:spPr>
              <p:txBody>
                <a:bodyPr wrap="square" rtlCol="0">
                  <a:spAutoFit/>
                </a:bodyPr>
                <a:lstStyle/>
                <a:p>
                  <a:r>
                    <a:rPr lang="en-US" sz="3600" dirty="0">
                      <a:solidFill>
                        <a:srgbClr val="006600"/>
                      </a:solidFill>
                    </a:rPr>
                    <a:t>VI Front Panel</a:t>
                  </a:r>
                </a:p>
              </p:txBody>
            </p:sp>
          </p:grpSp>
          <p:grpSp>
            <p:nvGrpSpPr>
              <p:cNvPr id="2" name="Group 1"/>
              <p:cNvGrpSpPr/>
              <p:nvPr/>
            </p:nvGrpSpPr>
            <p:grpSpPr>
              <a:xfrm>
                <a:off x="14553652" y="19251813"/>
                <a:ext cx="13218365" cy="6965882"/>
                <a:chOff x="14470638" y="18008005"/>
                <a:chExt cx="13218365" cy="6965882"/>
              </a:xfrm>
            </p:grpSpPr>
            <p:pic>
              <p:nvPicPr>
                <p:cNvPr id="17" name="Picture 16"/>
                <p:cNvPicPr>
                  <a:picLocks noChangeAspect="1"/>
                </p:cNvPicPr>
                <p:nvPr/>
              </p:nvPicPr>
              <p:blipFill>
                <a:blip r:embed="rId9">
                  <a:extLst>
                    <a:ext uri="{28A0092B-C50C-407E-A947-70E740481C1C}">
                      <a14:useLocalDpi xmlns:a14="http://schemas.microsoft.com/office/drawing/2010/main"/>
                    </a:ext>
                  </a:extLst>
                </a:blip>
                <a:stretch>
                  <a:fillRect/>
                </a:stretch>
              </p:blipFill>
              <p:spPr>
                <a:xfrm>
                  <a:off x="14470638" y="18974896"/>
                  <a:ext cx="13218365" cy="5998991"/>
                </a:xfrm>
                <a:prstGeom prst="rect">
                  <a:avLst/>
                </a:prstGeom>
              </p:spPr>
            </p:pic>
            <p:sp>
              <p:nvSpPr>
                <p:cNvPr id="18" name="TextBox 17"/>
                <p:cNvSpPr txBox="1"/>
                <p:nvPr/>
              </p:nvSpPr>
              <p:spPr>
                <a:xfrm>
                  <a:off x="15437639" y="18008005"/>
                  <a:ext cx="5518716" cy="646331"/>
                </a:xfrm>
                <a:prstGeom prst="rect">
                  <a:avLst/>
                </a:prstGeom>
                <a:noFill/>
              </p:spPr>
              <p:txBody>
                <a:bodyPr wrap="square" rtlCol="0">
                  <a:spAutoFit/>
                </a:bodyPr>
                <a:lstStyle/>
                <a:p>
                  <a:r>
                    <a:rPr lang="en-US" sz="3600" dirty="0">
                      <a:solidFill>
                        <a:srgbClr val="006600"/>
                      </a:solidFill>
                    </a:rPr>
                    <a:t>Custom Arduino Firmware</a:t>
                  </a:r>
                </a:p>
              </p:txBody>
            </p:sp>
          </p:grpSp>
          <p:sp>
            <p:nvSpPr>
              <p:cNvPr id="16" name="TextBox 15"/>
              <p:cNvSpPr txBox="1"/>
              <p:nvPr/>
            </p:nvSpPr>
            <p:spPr>
              <a:xfrm>
                <a:off x="15520653" y="14845790"/>
                <a:ext cx="5311492" cy="646331"/>
              </a:xfrm>
              <a:prstGeom prst="rect">
                <a:avLst/>
              </a:prstGeom>
              <a:noFill/>
            </p:spPr>
            <p:txBody>
              <a:bodyPr wrap="square" rtlCol="0">
                <a:spAutoFit/>
              </a:bodyPr>
              <a:lstStyle/>
              <a:p>
                <a:r>
                  <a:rPr lang="en-US" sz="3600" dirty="0">
                    <a:solidFill>
                      <a:srgbClr val="006600"/>
                    </a:solidFill>
                  </a:rPr>
                  <a:t>LabVIEW Block Diagram</a:t>
                </a:r>
              </a:p>
            </p:txBody>
          </p:sp>
        </p:grpSp>
        <p:sp>
          <p:nvSpPr>
            <p:cNvPr id="6" name="TextBox 5"/>
            <p:cNvSpPr txBox="1"/>
            <p:nvPr/>
          </p:nvSpPr>
          <p:spPr>
            <a:xfrm>
              <a:off x="14325600" y="6071937"/>
              <a:ext cx="3200400" cy="646331"/>
            </a:xfrm>
            <a:prstGeom prst="rect">
              <a:avLst/>
            </a:prstGeom>
            <a:noFill/>
          </p:spPr>
          <p:txBody>
            <a:bodyPr wrap="square" rtlCol="0">
              <a:spAutoFit/>
            </a:bodyPr>
            <a:lstStyle/>
            <a:p>
              <a:r>
                <a:rPr lang="en-US" sz="3600" dirty="0">
                  <a:solidFill>
                    <a:srgbClr val="006600"/>
                  </a:solidFill>
                </a:rPr>
                <a:t>Code Snippets</a:t>
              </a:r>
            </a:p>
          </p:txBody>
        </p:sp>
      </p:grpSp>
      <p:sp>
        <p:nvSpPr>
          <p:cNvPr id="10" name="TextBox 9"/>
          <p:cNvSpPr txBox="1"/>
          <p:nvPr/>
        </p:nvSpPr>
        <p:spPr>
          <a:xfrm>
            <a:off x="14346512" y="28708918"/>
            <a:ext cx="13624560" cy="3970318"/>
          </a:xfrm>
          <a:prstGeom prst="rect">
            <a:avLst/>
          </a:prstGeom>
          <a:noFill/>
        </p:spPr>
        <p:txBody>
          <a:bodyPr wrap="square" rtlCol="0">
            <a:spAutoFit/>
          </a:bodyPr>
          <a:lstStyle/>
          <a:p>
            <a:r>
              <a:rPr lang="en-US" sz="3600" dirty="0">
                <a:solidFill>
                  <a:srgbClr val="006600"/>
                </a:solidFill>
              </a:rPr>
              <a:t>Limitations</a:t>
            </a:r>
          </a:p>
          <a:p>
            <a:r>
              <a:rPr lang="en-US" sz="3600" dirty="0">
                <a:latin typeface="Times New Roman" panose="02020603050405020304" pitchFamily="18" charset="0"/>
                <a:cs typeface="Times New Roman" panose="02020603050405020304" pitchFamily="18" charset="0"/>
              </a:rPr>
              <a:t>Knobs mounted on vertical panels (i.e. equipment racks) cannot currently be automated, as the glue on the Velcro used to mount the motor is extremely weak, and may not hold the assembly against the wall well enough. Also, some knobs that are more stiff may require a motor with more torque, different sizes of gears, or external power sources (9V battery).</a:t>
            </a:r>
          </a:p>
        </p:txBody>
      </p:sp>
      <p:sp>
        <p:nvSpPr>
          <p:cNvPr id="14" name="TextBox 13"/>
          <p:cNvSpPr txBox="1"/>
          <p:nvPr/>
        </p:nvSpPr>
        <p:spPr>
          <a:xfrm>
            <a:off x="423909" y="30370182"/>
            <a:ext cx="13624560" cy="3970318"/>
          </a:xfrm>
          <a:prstGeom prst="rect">
            <a:avLst/>
          </a:prstGeom>
          <a:noFill/>
        </p:spPr>
        <p:txBody>
          <a:bodyPr wrap="square" rtlCol="0">
            <a:spAutoFit/>
          </a:bodyPr>
          <a:lstStyle/>
          <a:p>
            <a:r>
              <a:rPr lang="en-US" sz="3600" dirty="0">
                <a:solidFill>
                  <a:srgbClr val="006600"/>
                </a:solidFill>
              </a:rPr>
              <a:t>Possible Improvements</a:t>
            </a:r>
          </a:p>
          <a:p>
            <a:pPr marL="514350" indent="-514350">
              <a:buFont typeface="+mj-lt"/>
              <a:buAutoNum type="arabicPeriod"/>
            </a:pPr>
            <a:r>
              <a:rPr lang="en-US" sz="3600" dirty="0">
                <a:latin typeface="Times New Roman" panose="02020603050405020304" pitchFamily="18" charset="0"/>
                <a:cs typeface="Times New Roman" panose="02020603050405020304" pitchFamily="18" charset="0"/>
              </a:rPr>
              <a:t>A way to sense directly the position, possible with encoder</a:t>
            </a:r>
          </a:p>
          <a:p>
            <a:pPr marL="514350" indent="-514350">
              <a:buFont typeface="+mj-lt"/>
              <a:buAutoNum type="arabicPeriod"/>
            </a:pPr>
            <a:r>
              <a:rPr lang="en-US" sz="3600" dirty="0">
                <a:latin typeface="Times New Roman" panose="02020603050405020304" pitchFamily="18" charset="0"/>
                <a:cs typeface="Times New Roman" panose="02020603050405020304" pitchFamily="18" charset="0"/>
              </a:rPr>
              <a:t>Build a case for the Arduino board</a:t>
            </a:r>
          </a:p>
          <a:p>
            <a:pPr marL="514350" indent="-514350">
              <a:buFont typeface="+mj-lt"/>
              <a:buAutoNum type="arabicPeriod"/>
            </a:pPr>
            <a:r>
              <a:rPr lang="en-US" sz="3600" dirty="0">
                <a:latin typeface="Times New Roman" panose="02020603050405020304" pitchFamily="18" charset="0"/>
                <a:cs typeface="Times New Roman" panose="02020603050405020304" pitchFamily="18" charset="0"/>
              </a:rPr>
              <a:t>Create networking VI to allow even further remote control of instruments</a:t>
            </a:r>
          </a:p>
          <a:p>
            <a:pPr marL="514350" indent="-514350">
              <a:buFont typeface="+mj-lt"/>
              <a:buAutoNum type="arabicPeriod"/>
            </a:pPr>
            <a:r>
              <a:rPr lang="en-US" sz="3600" dirty="0">
                <a:latin typeface="Times New Roman" panose="02020603050405020304" pitchFamily="18" charset="0"/>
                <a:cs typeface="Times New Roman" panose="02020603050405020304" pitchFamily="18" charset="0"/>
              </a:rPr>
              <a:t>Use of  pulleys instead of gears for systems that require even longer extensions</a:t>
            </a:r>
          </a:p>
        </p:txBody>
      </p:sp>
      <p:sp>
        <p:nvSpPr>
          <p:cNvPr id="20" name="TextBox 19"/>
          <p:cNvSpPr txBox="1"/>
          <p:nvPr/>
        </p:nvSpPr>
        <p:spPr>
          <a:xfrm>
            <a:off x="402997" y="27584751"/>
            <a:ext cx="13624560" cy="2862322"/>
          </a:xfrm>
          <a:prstGeom prst="rect">
            <a:avLst/>
          </a:prstGeom>
          <a:noFill/>
        </p:spPr>
        <p:txBody>
          <a:bodyPr wrap="square" rtlCol="0">
            <a:spAutoFit/>
          </a:bodyPr>
          <a:lstStyle/>
          <a:p>
            <a:r>
              <a:rPr lang="en-US" sz="3600" dirty="0">
                <a:solidFill>
                  <a:srgbClr val="006600"/>
                </a:solidFill>
              </a:rPr>
              <a:t>Use</a:t>
            </a:r>
          </a:p>
          <a:p>
            <a:r>
              <a:rPr lang="en-US" sz="3600" dirty="0">
                <a:latin typeface="Times New Roman" panose="02020603050405020304" pitchFamily="18" charset="0"/>
                <a:cs typeface="Times New Roman" panose="02020603050405020304" pitchFamily="18" charset="0"/>
              </a:rPr>
              <a:t>Remove the actual knob from the axle, replace it with a gear, and tighten the set screw. Velcro down the frame, such that the gear on the stepper interlocks with the gear on the knob. Plug in the Arduino to the computer and run the VI.</a:t>
            </a:r>
          </a:p>
        </p:txBody>
      </p:sp>
      <p:grpSp>
        <p:nvGrpSpPr>
          <p:cNvPr id="46" name="Group 45"/>
          <p:cNvGrpSpPr/>
          <p:nvPr/>
        </p:nvGrpSpPr>
        <p:grpSpPr>
          <a:xfrm>
            <a:off x="368806" y="34328382"/>
            <a:ext cx="11613779" cy="8001679"/>
            <a:chOff x="11526302" y="30708340"/>
            <a:chExt cx="16066901" cy="11069798"/>
          </a:xfrm>
        </p:grpSpPr>
        <p:sp>
          <p:nvSpPr>
            <p:cNvPr id="21" name="TextBox 20"/>
            <p:cNvSpPr txBox="1"/>
            <p:nvPr/>
          </p:nvSpPr>
          <p:spPr>
            <a:xfrm>
              <a:off x="11526302" y="30708340"/>
              <a:ext cx="3357402" cy="894157"/>
            </a:xfrm>
            <a:prstGeom prst="rect">
              <a:avLst/>
            </a:prstGeom>
            <a:noFill/>
          </p:spPr>
          <p:txBody>
            <a:bodyPr wrap="square" rtlCol="0">
              <a:spAutoFit/>
            </a:bodyPr>
            <a:lstStyle/>
            <a:p>
              <a:r>
                <a:rPr lang="en-US" sz="3600" dirty="0">
                  <a:solidFill>
                    <a:srgbClr val="006600"/>
                  </a:solidFill>
                </a:rPr>
                <a:t>Schematic</a:t>
              </a:r>
            </a:p>
          </p:txBody>
        </p:sp>
        <p:sp>
          <p:nvSpPr>
            <p:cNvPr id="23" name="Rectangle 22"/>
            <p:cNvSpPr/>
            <p:nvPr/>
          </p:nvSpPr>
          <p:spPr>
            <a:xfrm>
              <a:off x="15333550" y="37304086"/>
              <a:ext cx="4783008" cy="4474052"/>
            </a:xfrm>
            <a:prstGeom prst="rect">
              <a:avLst/>
            </a:prstGeom>
            <a:solidFill>
              <a:schemeClr val="bg2">
                <a:lumMod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4400" dirty="0">
                  <a:solidFill>
                    <a:schemeClr val="tx1"/>
                  </a:solidFill>
                </a:rPr>
                <a:t>Knob</a:t>
              </a:r>
              <a:endParaRPr lang="en-US" sz="5400" dirty="0">
                <a:solidFill>
                  <a:schemeClr val="tx1"/>
                </a:solidFill>
              </a:endParaRPr>
            </a:p>
          </p:txBody>
        </p:sp>
        <p:sp>
          <p:nvSpPr>
            <p:cNvPr id="24" name="Rectangle 23"/>
            <p:cNvSpPr/>
            <p:nvPr/>
          </p:nvSpPr>
          <p:spPr>
            <a:xfrm>
              <a:off x="17631746" y="36423600"/>
              <a:ext cx="199054" cy="88048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p:nvPr/>
          </p:nvSpPr>
          <p:spPr>
            <a:xfrm>
              <a:off x="16657870" y="32901311"/>
              <a:ext cx="3352800" cy="3055085"/>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t>Stepper</a:t>
              </a:r>
            </a:p>
          </p:txBody>
        </p:sp>
        <p:sp>
          <p:nvSpPr>
            <p:cNvPr id="35" name="Rectangle 34"/>
            <p:cNvSpPr/>
            <p:nvPr/>
          </p:nvSpPr>
          <p:spPr>
            <a:xfrm>
              <a:off x="18241346" y="35966400"/>
              <a:ext cx="199054" cy="88048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Freeform 26"/>
            <p:cNvSpPr/>
            <p:nvPr/>
          </p:nvSpPr>
          <p:spPr>
            <a:xfrm>
              <a:off x="19873862" y="31585459"/>
              <a:ext cx="2468880" cy="1315852"/>
            </a:xfrm>
            <a:custGeom>
              <a:avLst/>
              <a:gdLst>
                <a:gd name="connsiteX0" fmla="*/ 0 w 2595717"/>
                <a:gd name="connsiteY0" fmla="*/ 1155960 h 1155960"/>
                <a:gd name="connsiteX1" fmla="*/ 619433 w 2595717"/>
                <a:gd name="connsiteY1" fmla="*/ 5586 h 1155960"/>
                <a:gd name="connsiteX2" fmla="*/ 2595717 w 2595717"/>
                <a:gd name="connsiteY2" fmla="*/ 801999 h 1155960"/>
              </a:gdLst>
              <a:ahLst/>
              <a:cxnLst>
                <a:cxn ang="0">
                  <a:pos x="connsiteX0" y="connsiteY0"/>
                </a:cxn>
                <a:cxn ang="0">
                  <a:pos x="connsiteX1" y="connsiteY1"/>
                </a:cxn>
                <a:cxn ang="0">
                  <a:pos x="connsiteX2" y="connsiteY2"/>
                </a:cxn>
              </a:cxnLst>
              <a:rect l="l" t="t" r="r" b="b"/>
              <a:pathLst>
                <a:path w="2595717" h="1155960">
                  <a:moveTo>
                    <a:pt x="0" y="1155960"/>
                  </a:moveTo>
                  <a:cubicBezTo>
                    <a:pt x="93407" y="610269"/>
                    <a:pt x="186814" y="64579"/>
                    <a:pt x="619433" y="5586"/>
                  </a:cubicBezTo>
                  <a:cubicBezTo>
                    <a:pt x="1052052" y="-53407"/>
                    <a:pt x="2099188" y="364464"/>
                    <a:pt x="2595717" y="801999"/>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8" name="Freeform 27"/>
            <p:cNvSpPr/>
            <p:nvPr/>
          </p:nvSpPr>
          <p:spPr>
            <a:xfrm>
              <a:off x="19354801" y="31233461"/>
              <a:ext cx="3564194" cy="1667850"/>
            </a:xfrm>
            <a:custGeom>
              <a:avLst/>
              <a:gdLst>
                <a:gd name="connsiteX0" fmla="*/ 0 w 3392129"/>
                <a:gd name="connsiteY0" fmla="*/ 1596449 h 1596449"/>
                <a:gd name="connsiteX1" fmla="*/ 619432 w 3392129"/>
                <a:gd name="connsiteY1" fmla="*/ 3623 h 1596449"/>
                <a:gd name="connsiteX2" fmla="*/ 3392129 w 3392129"/>
                <a:gd name="connsiteY2" fmla="*/ 1212991 h 1596449"/>
              </a:gdLst>
              <a:ahLst/>
              <a:cxnLst>
                <a:cxn ang="0">
                  <a:pos x="connsiteX0" y="connsiteY0"/>
                </a:cxn>
                <a:cxn ang="0">
                  <a:pos x="connsiteX1" y="connsiteY1"/>
                </a:cxn>
                <a:cxn ang="0">
                  <a:pos x="connsiteX2" y="connsiteY2"/>
                </a:cxn>
              </a:cxnLst>
              <a:rect l="l" t="t" r="r" b="b"/>
              <a:pathLst>
                <a:path w="3392129" h="1596449">
                  <a:moveTo>
                    <a:pt x="0" y="1596449"/>
                  </a:moveTo>
                  <a:cubicBezTo>
                    <a:pt x="27038" y="831991"/>
                    <a:pt x="54077" y="67533"/>
                    <a:pt x="619432" y="3623"/>
                  </a:cubicBezTo>
                  <a:cubicBezTo>
                    <a:pt x="1184787" y="-60287"/>
                    <a:pt x="2802194" y="736126"/>
                    <a:pt x="3392129" y="1212991"/>
                  </a:cubicBezTo>
                </a:path>
              </a:pathLst>
            </a:cu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9" name="Rectangle 28"/>
            <p:cNvSpPr/>
            <p:nvPr/>
          </p:nvSpPr>
          <p:spPr>
            <a:xfrm>
              <a:off x="17274892" y="36157488"/>
              <a:ext cx="1546508" cy="880486"/>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Gear System</a:t>
              </a:r>
            </a:p>
          </p:txBody>
        </p:sp>
        <p:sp>
          <p:nvSpPr>
            <p:cNvPr id="45" name="Freeform 44"/>
            <p:cNvSpPr/>
            <p:nvPr/>
          </p:nvSpPr>
          <p:spPr>
            <a:xfrm>
              <a:off x="25778123" y="34277280"/>
              <a:ext cx="1815080" cy="4405473"/>
            </a:xfrm>
            <a:custGeom>
              <a:avLst/>
              <a:gdLst>
                <a:gd name="connsiteX0" fmla="*/ 406400 w 1200913"/>
                <a:gd name="connsiteY0" fmla="*/ 0 h 3937000"/>
                <a:gd name="connsiteX1" fmla="*/ 1193800 w 1200913"/>
                <a:gd name="connsiteY1" fmla="*/ 1841500 h 3937000"/>
                <a:gd name="connsiteX2" fmla="*/ 0 w 1200913"/>
                <a:gd name="connsiteY2" fmla="*/ 3937000 h 3937000"/>
                <a:gd name="connsiteX0" fmla="*/ 490784 w 1285297"/>
                <a:gd name="connsiteY0" fmla="*/ 0 h 4088746"/>
                <a:gd name="connsiteX1" fmla="*/ 1278184 w 1285297"/>
                <a:gd name="connsiteY1" fmla="*/ 1841500 h 4088746"/>
                <a:gd name="connsiteX2" fmla="*/ 84384 w 1285297"/>
                <a:gd name="connsiteY2" fmla="*/ 3937000 h 4088746"/>
                <a:gd name="connsiteX3" fmla="*/ 98856 w 1285297"/>
                <a:gd name="connsiteY3" fmla="*/ 3924735 h 4088746"/>
                <a:gd name="connsiteX0" fmla="*/ 425768 w 1220281"/>
                <a:gd name="connsiteY0" fmla="*/ 0 h 4012810"/>
                <a:gd name="connsiteX1" fmla="*/ 1213168 w 1220281"/>
                <a:gd name="connsiteY1" fmla="*/ 1841500 h 4012810"/>
                <a:gd name="connsiteX2" fmla="*/ 19368 w 1220281"/>
                <a:gd name="connsiteY2" fmla="*/ 3937000 h 4012810"/>
                <a:gd name="connsiteX3" fmla="*/ 1190076 w 1220281"/>
                <a:gd name="connsiteY3" fmla="*/ 3323760 h 4012810"/>
                <a:gd name="connsiteX0" fmla="*/ 426397 w 1220910"/>
                <a:gd name="connsiteY0" fmla="*/ 0 h 4007062"/>
                <a:gd name="connsiteX1" fmla="*/ 1213797 w 1220910"/>
                <a:gd name="connsiteY1" fmla="*/ 1841500 h 4007062"/>
                <a:gd name="connsiteX2" fmla="*/ 19997 w 1220910"/>
                <a:gd name="connsiteY2" fmla="*/ 3937000 h 4007062"/>
                <a:gd name="connsiteX3" fmla="*/ 1143512 w 1220910"/>
                <a:gd name="connsiteY3" fmla="*/ 3225642 h 4007062"/>
                <a:gd name="connsiteX0" fmla="*/ 426397 w 1237652"/>
                <a:gd name="connsiteY0" fmla="*/ 0 h 4007062"/>
                <a:gd name="connsiteX1" fmla="*/ 1213797 w 1237652"/>
                <a:gd name="connsiteY1" fmla="*/ 1841500 h 4007062"/>
                <a:gd name="connsiteX2" fmla="*/ 19997 w 1237652"/>
                <a:gd name="connsiteY2" fmla="*/ 3937000 h 4007062"/>
                <a:gd name="connsiteX3" fmla="*/ 1143512 w 1237652"/>
                <a:gd name="connsiteY3" fmla="*/ 3225642 h 4007062"/>
                <a:gd name="connsiteX4" fmla="*/ 1178907 w 1237652"/>
                <a:gd name="connsiteY4" fmla="*/ 3188847 h 4007062"/>
                <a:gd name="connsiteX0" fmla="*/ 426397 w 1662639"/>
                <a:gd name="connsiteY0" fmla="*/ 0 h 4007062"/>
                <a:gd name="connsiteX1" fmla="*/ 1213797 w 1662639"/>
                <a:gd name="connsiteY1" fmla="*/ 1841500 h 4007062"/>
                <a:gd name="connsiteX2" fmla="*/ 19997 w 1662639"/>
                <a:gd name="connsiteY2" fmla="*/ 3937000 h 4007062"/>
                <a:gd name="connsiteX3" fmla="*/ 1143512 w 1662639"/>
                <a:gd name="connsiteY3" fmla="*/ 3225642 h 4007062"/>
                <a:gd name="connsiteX4" fmla="*/ 1662639 w 1662639"/>
                <a:gd name="connsiteY4" fmla="*/ 1778396 h 4007062"/>
                <a:gd name="connsiteX0" fmla="*/ 426397 w 1662639"/>
                <a:gd name="connsiteY0" fmla="*/ 0 h 4007062"/>
                <a:gd name="connsiteX1" fmla="*/ 1213797 w 1662639"/>
                <a:gd name="connsiteY1" fmla="*/ 1841500 h 4007062"/>
                <a:gd name="connsiteX2" fmla="*/ 19997 w 1662639"/>
                <a:gd name="connsiteY2" fmla="*/ 3937000 h 4007062"/>
                <a:gd name="connsiteX3" fmla="*/ 1143512 w 1662639"/>
                <a:gd name="connsiteY3" fmla="*/ 3225642 h 4007062"/>
                <a:gd name="connsiteX4" fmla="*/ 1662639 w 1662639"/>
                <a:gd name="connsiteY4" fmla="*/ 1778396 h 4007062"/>
                <a:gd name="connsiteX0" fmla="*/ 406400 w 1642642"/>
                <a:gd name="connsiteY0" fmla="*/ 0 h 3947868"/>
                <a:gd name="connsiteX1" fmla="*/ 1193800 w 1642642"/>
                <a:gd name="connsiteY1" fmla="*/ 1841500 h 3947868"/>
                <a:gd name="connsiteX2" fmla="*/ 0 w 1642642"/>
                <a:gd name="connsiteY2" fmla="*/ 3937000 h 3947868"/>
                <a:gd name="connsiteX3" fmla="*/ 1123515 w 1642642"/>
                <a:gd name="connsiteY3" fmla="*/ 3225642 h 3947868"/>
                <a:gd name="connsiteX4" fmla="*/ 1642642 w 1642642"/>
                <a:gd name="connsiteY4" fmla="*/ 1778396 h 3947868"/>
                <a:gd name="connsiteX0" fmla="*/ 406400 w 1430272"/>
                <a:gd name="connsiteY0" fmla="*/ 0 h 3947868"/>
                <a:gd name="connsiteX1" fmla="*/ 1193800 w 1430272"/>
                <a:gd name="connsiteY1" fmla="*/ 1841500 h 3947868"/>
                <a:gd name="connsiteX2" fmla="*/ 0 w 1430272"/>
                <a:gd name="connsiteY2" fmla="*/ 3937000 h 3947868"/>
                <a:gd name="connsiteX3" fmla="*/ 1123515 w 1430272"/>
                <a:gd name="connsiteY3" fmla="*/ 3225642 h 3947868"/>
                <a:gd name="connsiteX4" fmla="*/ 1430272 w 1430272"/>
                <a:gd name="connsiteY4" fmla="*/ 2109546 h 3947868"/>
                <a:gd name="connsiteX0" fmla="*/ 406400 w 1678037"/>
                <a:gd name="connsiteY0" fmla="*/ 0 h 3947868"/>
                <a:gd name="connsiteX1" fmla="*/ 1193800 w 1678037"/>
                <a:gd name="connsiteY1" fmla="*/ 1841500 h 3947868"/>
                <a:gd name="connsiteX2" fmla="*/ 0 w 1678037"/>
                <a:gd name="connsiteY2" fmla="*/ 3937000 h 3947868"/>
                <a:gd name="connsiteX3" fmla="*/ 1123515 w 1678037"/>
                <a:gd name="connsiteY3" fmla="*/ 3225642 h 3947868"/>
                <a:gd name="connsiteX4" fmla="*/ 1678037 w 1678037"/>
                <a:gd name="connsiteY4" fmla="*/ 1839720 h 3947868"/>
                <a:gd name="connsiteX0" fmla="*/ 406400 w 1715878"/>
                <a:gd name="connsiteY0" fmla="*/ 0 h 3947868"/>
                <a:gd name="connsiteX1" fmla="*/ 1193800 w 1715878"/>
                <a:gd name="connsiteY1" fmla="*/ 1841500 h 3947868"/>
                <a:gd name="connsiteX2" fmla="*/ 0 w 1715878"/>
                <a:gd name="connsiteY2" fmla="*/ 3937000 h 3947868"/>
                <a:gd name="connsiteX3" fmla="*/ 1123515 w 1715878"/>
                <a:gd name="connsiteY3" fmla="*/ 3225642 h 3947868"/>
                <a:gd name="connsiteX4" fmla="*/ 1678037 w 1715878"/>
                <a:gd name="connsiteY4" fmla="*/ 1839720 h 3947868"/>
                <a:gd name="connsiteX5" fmla="*/ 1666238 w 1715878"/>
                <a:gd name="connsiteY5" fmla="*/ 1864249 h 3947868"/>
                <a:gd name="connsiteX0" fmla="*/ 406400 w 1687561"/>
                <a:gd name="connsiteY0" fmla="*/ 0 h 3947868"/>
                <a:gd name="connsiteX1" fmla="*/ 1193800 w 1687561"/>
                <a:gd name="connsiteY1" fmla="*/ 1841500 h 3947868"/>
                <a:gd name="connsiteX2" fmla="*/ 0 w 1687561"/>
                <a:gd name="connsiteY2" fmla="*/ 3937000 h 3947868"/>
                <a:gd name="connsiteX3" fmla="*/ 1123515 w 1687561"/>
                <a:gd name="connsiteY3" fmla="*/ 3225642 h 3947868"/>
                <a:gd name="connsiteX4" fmla="*/ 1678037 w 1687561"/>
                <a:gd name="connsiteY4" fmla="*/ 1839720 h 3947868"/>
                <a:gd name="connsiteX5" fmla="*/ 1182506 w 1687561"/>
                <a:gd name="connsiteY5" fmla="*/ 380209 h 3947868"/>
                <a:gd name="connsiteX0" fmla="*/ 406400 w 1686619"/>
                <a:gd name="connsiteY0" fmla="*/ 0 h 3947868"/>
                <a:gd name="connsiteX1" fmla="*/ 1193800 w 1686619"/>
                <a:gd name="connsiteY1" fmla="*/ 1841500 h 3947868"/>
                <a:gd name="connsiteX2" fmla="*/ 0 w 1686619"/>
                <a:gd name="connsiteY2" fmla="*/ 3937000 h 3947868"/>
                <a:gd name="connsiteX3" fmla="*/ 1123515 w 1686619"/>
                <a:gd name="connsiteY3" fmla="*/ 3225642 h 3947868"/>
                <a:gd name="connsiteX4" fmla="*/ 1678037 w 1686619"/>
                <a:gd name="connsiteY4" fmla="*/ 1839720 h 3947868"/>
                <a:gd name="connsiteX5" fmla="*/ 1111716 w 1686619"/>
                <a:gd name="connsiteY5" fmla="*/ 159442 h 3947868"/>
                <a:gd name="connsiteX0" fmla="*/ 406400 w 1686214"/>
                <a:gd name="connsiteY0" fmla="*/ 0 h 3947868"/>
                <a:gd name="connsiteX1" fmla="*/ 1193800 w 1686214"/>
                <a:gd name="connsiteY1" fmla="*/ 1841500 h 3947868"/>
                <a:gd name="connsiteX2" fmla="*/ 0 w 1686214"/>
                <a:gd name="connsiteY2" fmla="*/ 3937000 h 3947868"/>
                <a:gd name="connsiteX3" fmla="*/ 1123515 w 1686214"/>
                <a:gd name="connsiteY3" fmla="*/ 3225642 h 3947868"/>
                <a:gd name="connsiteX4" fmla="*/ 1678037 w 1686214"/>
                <a:gd name="connsiteY4" fmla="*/ 1839720 h 3947868"/>
                <a:gd name="connsiteX5" fmla="*/ 1076321 w 1686214"/>
                <a:gd name="connsiteY5" fmla="*/ 196237 h 3947868"/>
                <a:gd name="connsiteX0" fmla="*/ 406400 w 1686214"/>
                <a:gd name="connsiteY0" fmla="*/ 0 h 3947868"/>
                <a:gd name="connsiteX1" fmla="*/ 1193800 w 1686214"/>
                <a:gd name="connsiteY1" fmla="*/ 1841500 h 3947868"/>
                <a:gd name="connsiteX2" fmla="*/ 0 w 1686214"/>
                <a:gd name="connsiteY2" fmla="*/ 3937000 h 3947868"/>
                <a:gd name="connsiteX3" fmla="*/ 1123515 w 1686214"/>
                <a:gd name="connsiteY3" fmla="*/ 3225642 h 3947868"/>
                <a:gd name="connsiteX4" fmla="*/ 1678037 w 1686214"/>
                <a:gd name="connsiteY4" fmla="*/ 1839720 h 3947868"/>
                <a:gd name="connsiteX5" fmla="*/ 1076321 w 1686214"/>
                <a:gd name="connsiteY5" fmla="*/ 196237 h 3947868"/>
                <a:gd name="connsiteX0" fmla="*/ 406400 w 1686214"/>
                <a:gd name="connsiteY0" fmla="*/ 0 h 3947868"/>
                <a:gd name="connsiteX1" fmla="*/ 1193800 w 1686214"/>
                <a:gd name="connsiteY1" fmla="*/ 1841500 h 3947868"/>
                <a:gd name="connsiteX2" fmla="*/ 0 w 1686214"/>
                <a:gd name="connsiteY2" fmla="*/ 3937000 h 3947868"/>
                <a:gd name="connsiteX3" fmla="*/ 1123515 w 1686214"/>
                <a:gd name="connsiteY3" fmla="*/ 3225642 h 3947868"/>
                <a:gd name="connsiteX4" fmla="*/ 1678037 w 1686214"/>
                <a:gd name="connsiteY4" fmla="*/ 1839720 h 3947868"/>
                <a:gd name="connsiteX5" fmla="*/ 1076321 w 1686214"/>
                <a:gd name="connsiteY5" fmla="*/ 196237 h 3947868"/>
                <a:gd name="connsiteX6" fmla="*/ 1088119 w 1686214"/>
                <a:gd name="connsiteY6" fmla="*/ 208502 h 3947868"/>
                <a:gd name="connsiteX0" fmla="*/ 406400 w 1686214"/>
                <a:gd name="connsiteY0" fmla="*/ 98278 h 4046146"/>
                <a:gd name="connsiteX1" fmla="*/ 1193800 w 1686214"/>
                <a:gd name="connsiteY1" fmla="*/ 1939778 h 4046146"/>
                <a:gd name="connsiteX2" fmla="*/ 0 w 1686214"/>
                <a:gd name="connsiteY2" fmla="*/ 4035278 h 4046146"/>
                <a:gd name="connsiteX3" fmla="*/ 1123515 w 1686214"/>
                <a:gd name="connsiteY3" fmla="*/ 3323920 h 4046146"/>
                <a:gd name="connsiteX4" fmla="*/ 1678037 w 1686214"/>
                <a:gd name="connsiteY4" fmla="*/ 1937998 h 4046146"/>
                <a:gd name="connsiteX5" fmla="*/ 1076321 w 1686214"/>
                <a:gd name="connsiteY5" fmla="*/ 294515 h 4046146"/>
                <a:gd name="connsiteX6" fmla="*/ 462808 w 1686214"/>
                <a:gd name="connsiteY6" fmla="*/ 160 h 4046146"/>
                <a:gd name="connsiteX0" fmla="*/ 406400 w 1686214"/>
                <a:gd name="connsiteY0" fmla="*/ 98278 h 4046146"/>
                <a:gd name="connsiteX1" fmla="*/ 1193800 w 1686214"/>
                <a:gd name="connsiteY1" fmla="*/ 1939778 h 4046146"/>
                <a:gd name="connsiteX2" fmla="*/ 0 w 1686214"/>
                <a:gd name="connsiteY2" fmla="*/ 4035278 h 4046146"/>
                <a:gd name="connsiteX3" fmla="*/ 1123515 w 1686214"/>
                <a:gd name="connsiteY3" fmla="*/ 3323920 h 4046146"/>
                <a:gd name="connsiteX4" fmla="*/ 1678037 w 1686214"/>
                <a:gd name="connsiteY4" fmla="*/ 1937998 h 4046146"/>
                <a:gd name="connsiteX5" fmla="*/ 1076321 w 1686214"/>
                <a:gd name="connsiteY5" fmla="*/ 294515 h 4046146"/>
                <a:gd name="connsiteX6" fmla="*/ 462808 w 1686214"/>
                <a:gd name="connsiteY6" fmla="*/ 160 h 4046146"/>
                <a:gd name="connsiteX7" fmla="*/ 406400 w 1686214"/>
                <a:gd name="connsiteY7" fmla="*/ 98278 h 4046146"/>
                <a:gd name="connsiteX0" fmla="*/ 406400 w 1686214"/>
                <a:gd name="connsiteY0" fmla="*/ 306639 h 4254507"/>
                <a:gd name="connsiteX1" fmla="*/ 1193800 w 1686214"/>
                <a:gd name="connsiteY1" fmla="*/ 2148139 h 4254507"/>
                <a:gd name="connsiteX2" fmla="*/ 0 w 1686214"/>
                <a:gd name="connsiteY2" fmla="*/ 4243639 h 4254507"/>
                <a:gd name="connsiteX3" fmla="*/ 1123515 w 1686214"/>
                <a:gd name="connsiteY3" fmla="*/ 3532281 h 4254507"/>
                <a:gd name="connsiteX4" fmla="*/ 1678037 w 1686214"/>
                <a:gd name="connsiteY4" fmla="*/ 2146359 h 4254507"/>
                <a:gd name="connsiteX5" fmla="*/ 1076321 w 1686214"/>
                <a:gd name="connsiteY5" fmla="*/ 502876 h 4254507"/>
                <a:gd name="connsiteX6" fmla="*/ 380219 w 1686214"/>
                <a:gd name="connsiteY6" fmla="*/ 20 h 4254507"/>
                <a:gd name="connsiteX7" fmla="*/ 406400 w 1686214"/>
                <a:gd name="connsiteY7" fmla="*/ 306639 h 4254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6214" h="4254507">
                  <a:moveTo>
                    <a:pt x="406400" y="306639"/>
                  </a:moveTo>
                  <a:cubicBezTo>
                    <a:pt x="833966" y="899305"/>
                    <a:pt x="1261533" y="1491972"/>
                    <a:pt x="1193800" y="2148139"/>
                  </a:cubicBezTo>
                  <a:cubicBezTo>
                    <a:pt x="1126067" y="2804306"/>
                    <a:pt x="184150" y="3924022"/>
                    <a:pt x="0" y="4243639"/>
                  </a:cubicBezTo>
                  <a:cubicBezTo>
                    <a:pt x="310773" y="4357814"/>
                    <a:pt x="1120500" y="3534836"/>
                    <a:pt x="1123515" y="3532281"/>
                  </a:cubicBezTo>
                  <a:cubicBezTo>
                    <a:pt x="1363860" y="3297206"/>
                    <a:pt x="1670663" y="2154025"/>
                    <a:pt x="1678037" y="2146359"/>
                  </a:cubicBezTo>
                  <a:cubicBezTo>
                    <a:pt x="1768491" y="1919460"/>
                    <a:pt x="1078779" y="497766"/>
                    <a:pt x="1076321" y="502876"/>
                  </a:cubicBezTo>
                  <a:cubicBezTo>
                    <a:pt x="978001" y="231006"/>
                    <a:pt x="377761" y="-2535"/>
                    <a:pt x="380219" y="20"/>
                  </a:cubicBezTo>
                  <a:lnTo>
                    <a:pt x="406400" y="306639"/>
                  </a:lnTo>
                  <a:close/>
                </a:path>
              </a:pathLst>
            </a:cu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21626010" y="32454115"/>
              <a:ext cx="4721805" cy="3352800"/>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4400" dirty="0"/>
                <a:t>Arduino</a:t>
              </a:r>
              <a:endParaRPr lang="en-US" sz="5400" dirty="0"/>
            </a:p>
          </p:txBody>
        </p:sp>
        <p:grpSp>
          <p:nvGrpSpPr>
            <p:cNvPr id="37" name="Group 36"/>
            <p:cNvGrpSpPr/>
            <p:nvPr/>
          </p:nvGrpSpPr>
          <p:grpSpPr>
            <a:xfrm>
              <a:off x="21158792" y="37148810"/>
              <a:ext cx="4648200" cy="4603973"/>
              <a:chOff x="21802665" y="37349910"/>
              <a:chExt cx="4648200" cy="4603973"/>
            </a:xfrm>
          </p:grpSpPr>
          <p:sp>
            <p:nvSpPr>
              <p:cNvPr id="33" name="Isosceles Triangle 32"/>
              <p:cNvSpPr/>
              <p:nvPr/>
            </p:nvSpPr>
            <p:spPr>
              <a:xfrm>
                <a:off x="23174264" y="39635666"/>
                <a:ext cx="1905000" cy="2110155"/>
              </a:xfrm>
              <a:prstGeom prst="triangl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21802665" y="37349910"/>
                <a:ext cx="4648200" cy="3429000"/>
              </a:xfrm>
              <a:prstGeom prst="rect">
                <a:avLst/>
              </a:prstGeom>
              <a:solidFill>
                <a:schemeClr val="bg1">
                  <a:lumMod val="75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Rectangle 30"/>
              <p:cNvSpPr/>
              <p:nvPr/>
            </p:nvSpPr>
            <p:spPr>
              <a:xfrm>
                <a:off x="22076759" y="37595742"/>
                <a:ext cx="4100011" cy="293733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Rectangle 31"/>
              <p:cNvSpPr/>
              <p:nvPr/>
            </p:nvSpPr>
            <p:spPr>
              <a:xfrm>
                <a:off x="23174264" y="41745821"/>
                <a:ext cx="1905000" cy="208062"/>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7" name="TextBox 46"/>
          <p:cNvSpPr txBox="1"/>
          <p:nvPr/>
        </p:nvSpPr>
        <p:spPr>
          <a:xfrm>
            <a:off x="14395728" y="39575108"/>
            <a:ext cx="13624560" cy="2862322"/>
          </a:xfrm>
          <a:prstGeom prst="rect">
            <a:avLst/>
          </a:prstGeom>
          <a:noFill/>
        </p:spPr>
        <p:txBody>
          <a:bodyPr wrap="square" rtlCol="0">
            <a:spAutoFit/>
          </a:bodyPr>
          <a:lstStyle/>
          <a:p>
            <a:r>
              <a:rPr lang="en-US" sz="3600" dirty="0">
                <a:solidFill>
                  <a:srgbClr val="006600"/>
                </a:solidFill>
              </a:rPr>
              <a:t>Acknowledgements</a:t>
            </a:r>
          </a:p>
          <a:p>
            <a:r>
              <a:rPr lang="en-US" sz="3600" dirty="0">
                <a:latin typeface="Times New Roman" panose="02020603050405020304" pitchFamily="18" charset="0"/>
                <a:cs typeface="Times New Roman" panose="02020603050405020304" pitchFamily="18" charset="0"/>
              </a:rPr>
              <a:t>Thank you to Thomas Larason for sponsoring me and giving me this project this summer, as well as Matt Staymates for providing the motors and helping with 3d printed prototypes. Many thanks to Alan Migdall and Cameron Miller for their ideas and support throughout the project.</a:t>
            </a:r>
          </a:p>
        </p:txBody>
      </p:sp>
      <p:pic>
        <p:nvPicPr>
          <p:cNvPr id="48" name="Picture 47"/>
          <p:cNvPicPr>
            <a:picLocks noChangeAspect="1"/>
          </p:cNvPicPr>
          <p:nvPr/>
        </p:nvPicPr>
        <p:blipFill>
          <a:blip r:embed="rId10">
            <a:extLst>
              <a:ext uri="{28A0092B-C50C-407E-A947-70E740481C1C}">
                <a14:useLocalDpi xmlns:a14="http://schemas.microsoft.com/office/drawing/2010/main"/>
              </a:ext>
            </a:extLst>
          </a:blip>
          <a:stretch>
            <a:fillRect/>
          </a:stretch>
        </p:blipFill>
        <p:spPr>
          <a:xfrm>
            <a:off x="14527713" y="15004932"/>
            <a:ext cx="13157848" cy="3238486"/>
          </a:xfrm>
          <a:prstGeom prst="rect">
            <a:avLst/>
          </a:prstGeom>
        </p:spPr>
      </p:pic>
      <p:sp>
        <p:nvSpPr>
          <p:cNvPr id="51" name="TextBox 50"/>
          <p:cNvSpPr txBox="1"/>
          <p:nvPr/>
        </p:nvSpPr>
        <p:spPr>
          <a:xfrm>
            <a:off x="14346512" y="25990215"/>
            <a:ext cx="13624560" cy="2862322"/>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Custom firmware for the Arduino was used in order to properly interface the electronics with the LINX software package for LabVIEW. Without this firmware, there would be no way to control the stepper motor from the VI. Furthermore, this allows use on any system, without having to upload any code to the board when transferring computers.</a:t>
            </a:r>
          </a:p>
        </p:txBody>
      </p:sp>
      <p:pic>
        <p:nvPicPr>
          <p:cNvPr id="53" name="Picture 52"/>
          <p:cNvPicPr>
            <a:picLocks noChangeAspect="1"/>
          </p:cNvPicPr>
          <p:nvPr/>
        </p:nvPicPr>
        <p:blipFill rotWithShape="1">
          <a:blip r:embed="rId11" cstate="email">
            <a:extLst>
              <a:ext uri="{28A0092B-C50C-407E-A947-70E740481C1C}">
                <a14:useLocalDpi xmlns:a14="http://schemas.microsoft.com/office/drawing/2010/main"/>
              </a:ext>
            </a:extLst>
          </a:blip>
          <a:srcRect/>
          <a:stretch/>
        </p:blipFill>
        <p:spPr>
          <a:xfrm>
            <a:off x="14704150" y="32872194"/>
            <a:ext cx="12753683" cy="6427624"/>
          </a:xfrm>
          <a:prstGeom prst="rect">
            <a:avLst/>
          </a:prstGeom>
        </p:spPr>
      </p:pic>
      <p:pic>
        <p:nvPicPr>
          <p:cNvPr id="54" name="Picture 53"/>
          <p:cNvPicPr>
            <a:picLocks noChangeAspect="1"/>
          </p:cNvPicPr>
          <p:nvPr/>
        </p:nvPicPr>
        <p:blipFill rotWithShape="1">
          <a:blip r:embed="rId12" cstate="email">
            <a:extLst>
              <a:ext uri="{28A0092B-C50C-407E-A947-70E740481C1C}">
                <a14:useLocalDpi xmlns:a14="http://schemas.microsoft.com/office/drawing/2010/main"/>
              </a:ext>
            </a:extLst>
          </a:blip>
          <a:srcRect/>
          <a:stretch/>
        </p:blipFill>
        <p:spPr>
          <a:xfrm>
            <a:off x="8366778" y="18821841"/>
            <a:ext cx="5313455" cy="7153376"/>
          </a:xfrm>
          <a:prstGeom prst="rect">
            <a:avLst/>
          </a:prstGeom>
        </p:spPr>
      </p:pic>
      <p:pic>
        <p:nvPicPr>
          <p:cNvPr id="55" name="Picture 54"/>
          <p:cNvPicPr>
            <a:picLocks noChangeAspect="1"/>
          </p:cNvPicPr>
          <p:nvPr/>
        </p:nvPicPr>
        <p:blipFill rotWithShape="1">
          <a:blip r:embed="rId13" cstate="email">
            <a:extLst>
              <a:ext uri="{28A0092B-C50C-407E-A947-70E740481C1C}">
                <a14:useLocalDpi xmlns:a14="http://schemas.microsoft.com/office/drawing/2010/main"/>
              </a:ext>
            </a:extLst>
          </a:blip>
          <a:srcRect/>
          <a:stretch/>
        </p:blipFill>
        <p:spPr>
          <a:xfrm>
            <a:off x="4218479" y="22108969"/>
            <a:ext cx="4038600" cy="3875231"/>
          </a:xfrm>
          <a:prstGeom prst="rect">
            <a:avLst/>
          </a:prstGeom>
        </p:spPr>
      </p:pic>
      <p:pic>
        <p:nvPicPr>
          <p:cNvPr id="56" name="Picture 55"/>
          <p:cNvPicPr>
            <a:picLocks noChangeAspect="1"/>
          </p:cNvPicPr>
          <p:nvPr/>
        </p:nvPicPr>
        <p:blipFill>
          <a:blip r:embed="rId14" cstate="email">
            <a:extLst>
              <a:ext uri="{28A0092B-C50C-407E-A947-70E740481C1C}">
                <a14:useLocalDpi xmlns:a14="http://schemas.microsoft.com/office/drawing/2010/main"/>
              </a:ext>
            </a:extLst>
          </a:blip>
          <a:stretch>
            <a:fillRect/>
          </a:stretch>
        </p:blipFill>
        <p:spPr>
          <a:xfrm>
            <a:off x="8367363" y="14936193"/>
            <a:ext cx="5314872" cy="3547329"/>
          </a:xfrm>
          <a:prstGeom prst="rect">
            <a:avLst/>
          </a:prstGeom>
        </p:spPr>
      </p:pic>
      <p:pic>
        <p:nvPicPr>
          <p:cNvPr id="57" name="Picture 56"/>
          <p:cNvPicPr>
            <a:picLocks noChangeAspect="1"/>
          </p:cNvPicPr>
          <p:nvPr/>
        </p:nvPicPr>
        <p:blipFill rotWithShape="1">
          <a:blip r:embed="rId15" cstate="email">
            <a:extLst>
              <a:ext uri="{28A0092B-C50C-407E-A947-70E740481C1C}">
                <a14:useLocalDpi xmlns:a14="http://schemas.microsoft.com/office/drawing/2010/main"/>
              </a:ext>
            </a:extLst>
          </a:blip>
          <a:srcRect/>
          <a:stretch/>
        </p:blipFill>
        <p:spPr>
          <a:xfrm>
            <a:off x="894937" y="14962079"/>
            <a:ext cx="7190169" cy="7011684"/>
          </a:xfrm>
          <a:prstGeom prst="rect">
            <a:avLst/>
          </a:prstGeom>
        </p:spPr>
      </p:pic>
      <p:sp>
        <p:nvSpPr>
          <p:cNvPr id="58" name="TextBox 57"/>
          <p:cNvSpPr txBox="1"/>
          <p:nvPr/>
        </p:nvSpPr>
        <p:spPr>
          <a:xfrm>
            <a:off x="609600" y="14318927"/>
            <a:ext cx="8336830" cy="646331"/>
          </a:xfrm>
          <a:prstGeom prst="rect">
            <a:avLst/>
          </a:prstGeom>
          <a:noFill/>
        </p:spPr>
        <p:txBody>
          <a:bodyPr wrap="square" rtlCol="0">
            <a:spAutoFit/>
          </a:bodyPr>
          <a:lstStyle/>
          <a:p>
            <a:r>
              <a:rPr lang="en-US" sz="3600" dirty="0">
                <a:solidFill>
                  <a:srgbClr val="006600"/>
                </a:solidFill>
              </a:rPr>
              <a:t>Integrating Sphere – Gain Adjustment</a:t>
            </a:r>
          </a:p>
        </p:txBody>
      </p:sp>
      <p:sp>
        <p:nvSpPr>
          <p:cNvPr id="59" name="TextBox 58"/>
          <p:cNvSpPr txBox="1"/>
          <p:nvPr/>
        </p:nvSpPr>
        <p:spPr>
          <a:xfrm>
            <a:off x="905620" y="22788654"/>
            <a:ext cx="3730127" cy="1200329"/>
          </a:xfrm>
          <a:prstGeom prst="rect">
            <a:avLst/>
          </a:prstGeom>
          <a:noFill/>
        </p:spPr>
        <p:txBody>
          <a:bodyPr wrap="square" rtlCol="0">
            <a:spAutoFit/>
          </a:bodyPr>
          <a:lstStyle/>
          <a:p>
            <a:r>
              <a:rPr lang="en-US" sz="3600" dirty="0">
                <a:solidFill>
                  <a:srgbClr val="006600"/>
                </a:solidFill>
              </a:rPr>
              <a:t>Current Amplification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15231</TotalTime>
  <Words>501</Words>
  <Application>Microsoft Office PowerPoint</Application>
  <PresentationFormat>Custom</PresentationFormat>
  <Paragraphs>33</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Office Theme</vt:lpstr>
      <vt:lpstr>PowerPoint Presentation</vt:lpstr>
    </vt:vector>
  </TitlesOfParts>
  <Company>NIST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Aleksandar Antic</cp:lastModifiedBy>
  <cp:revision>851</cp:revision>
  <cp:lastPrinted>2014-06-18T17:50:52Z</cp:lastPrinted>
  <dcterms:created xsi:type="dcterms:W3CDTF">2004-03-04T20:24:35Z</dcterms:created>
  <dcterms:modified xsi:type="dcterms:W3CDTF">2016-07-27T18:13:25Z</dcterms:modified>
</cp:coreProperties>
</file>

<file path=docProps/thumbnail.jpeg>
</file>